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3" r:id="rId3"/>
    <p:sldId id="282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5" r:id="rId12"/>
    <p:sldId id="294" r:id="rId13"/>
    <p:sldId id="296" r:id="rId14"/>
    <p:sldId id="299" r:id="rId15"/>
    <p:sldId id="297" r:id="rId16"/>
    <p:sldId id="300" r:id="rId17"/>
    <p:sldId id="301" r:id="rId18"/>
    <p:sldId id="302" r:id="rId19"/>
    <p:sldId id="303" r:id="rId20"/>
    <p:sldId id="305" r:id="rId21"/>
    <p:sldId id="306" r:id="rId22"/>
    <p:sldId id="307" r:id="rId23"/>
    <p:sldId id="308" r:id="rId24"/>
    <p:sldId id="309" r:id="rId25"/>
    <p:sldId id="310" r:id="rId26"/>
  </p:sldIdLst>
  <p:sldSz cx="9144000" cy="6858000" type="screen4x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ny Lievers" initials="TL" lastIdx="3" clrIdx="0">
    <p:extLst>
      <p:ext uri="{19B8F6BF-5375-455C-9EA6-DF929625EA0E}">
        <p15:presenceInfo xmlns:p15="http://schemas.microsoft.com/office/powerpoint/2012/main" userId="17767011_tp_dropbox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503" autoAdjust="0"/>
  </p:normalViewPr>
  <p:slideViewPr>
    <p:cSldViewPr snapToGrid="0">
      <p:cViewPr varScale="1">
        <p:scale>
          <a:sx n="76" d="100"/>
          <a:sy n="76" d="100"/>
        </p:scale>
        <p:origin x="16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E80A5F7-2984-4716-8548-AB5A5E0EE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5E73CA-F9A6-45F9-BB91-33AA76D75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F4806CC-6680-48B4-8985-3646CA1C02C4}" type="datetimeFigureOut">
              <a:rPr lang="nl-NL" smtClean="0"/>
              <a:t>6-7-2019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149454-9904-459F-B3C2-E8FE76D562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509B91-C611-4B1A-9755-08FE92AC7B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0CE49D2F-7FE6-4B13-A984-A717D6374F3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8586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16T14:13:01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 9572,'-13'35'2097,"0"-20"-128,-7-11-784,9-6-1585,-6 0-305,0 0-111,-1 6-97,7 0-543,3 7-497,10 2-1120,-2-2-2418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D462968-1A19-4C20-B9E1-6589ED13BB54}" type="datetimeFigureOut">
              <a:rPr lang="nl-NL" smtClean="0"/>
              <a:t>6-7-2019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96639425-3422-4343-A774-F10FF4743428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068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3380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45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448E1CA-626D-4E4A-B880-461F8D8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3066-C20A-4793-82EA-AAECF506EF93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05F14A3-1987-4B31-9F35-F50C2D22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68A39327-F56A-4E6D-AE43-00163EDB5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3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8FF91-85BE-493C-8DFB-ED686A5F8212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22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8EE6-AF0A-4A76-9164-D5CDBBD97D01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7253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D707-F2C5-4CE8-BA4F-94075EDA7241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44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A3B-6ADC-4CEC-B035-F40B10DE45B0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1A49-A19E-4BAB-A87F-BB7B0E2A6ED1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61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48A7-535D-4877-8C56-29D5DC8BA7F1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950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0447-ABEB-47C9-93CF-7A76A1AC978D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3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>
            <a:lvl1pPr algn="ctr">
              <a:defRPr/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8027-3DCD-42B9-B9A8-F69993781A61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6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2644-AE10-4E1B-9A19-722681960F3B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1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35E1-D99C-427F-B456-A908C16A4B51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9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124F-7CEE-4A44-8FB3-D2C7DB71833C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3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>
            <a:lvl1pPr algn="ctr">
              <a:defRPr/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B34-76A4-455D-866A-88AF613B4199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0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055D-3489-46FF-AB58-E0B7BD42EC79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1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A2A0-F3C5-4570-B88C-69F1CF22C3B2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41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DAE-A58F-4867-897E-6A9B27BED480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95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11517-ADB5-45CD-8995-014F5E80446E}" type="datetime1">
              <a:rPr lang="en-US" smtClean="0"/>
              <a:t>7/6/2019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66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ctr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0" algn="ctr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14400" indent="0" algn="ctr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71600" indent="0" algn="ctr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28800" indent="0" algn="ctr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42822-082E-45C9-8252-A2B72EE37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228" y="869244"/>
            <a:ext cx="4799409" cy="2542177"/>
          </a:xfrm>
        </p:spPr>
        <p:txBody>
          <a:bodyPr>
            <a:normAutofit/>
          </a:bodyPr>
          <a:lstStyle/>
          <a:p>
            <a:pPr algn="ctr"/>
            <a:r>
              <a:rPr lang="nl-NL" sz="5000" dirty="0"/>
              <a:t>Ik hef mijn ogen…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FE028F-453D-4E27-A922-57124EC35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9227" y="3804357"/>
            <a:ext cx="4799409" cy="2415822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Een bemoediging</a:t>
            </a:r>
            <a:br>
              <a:rPr lang="nl-NL" dirty="0"/>
            </a:br>
            <a:r>
              <a:rPr lang="nl-NL" dirty="0"/>
              <a:t>vanuit</a:t>
            </a:r>
            <a:br>
              <a:rPr lang="nl-NL" dirty="0"/>
            </a:br>
            <a:r>
              <a:rPr lang="nl-NL" dirty="0"/>
              <a:t>Psalm 121</a:t>
            </a:r>
          </a:p>
        </p:txBody>
      </p:sp>
    </p:spTree>
    <p:extLst>
      <p:ext uri="{BB962C8B-B14F-4D97-AF65-F5344CB8AC3E}">
        <p14:creationId xmlns:p14="http://schemas.microsoft.com/office/powerpoint/2010/main" val="2072731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Laten we beginnen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Een pelgrimslied. 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i="1" dirty="0"/>
              <a:t>Voor mensen die onderweg zijn</a:t>
            </a:r>
            <a:br>
              <a:rPr lang="nl-NL" sz="2400" i="1" dirty="0"/>
            </a:br>
            <a:endParaRPr lang="nl-NL" sz="2400" i="1" dirty="0"/>
          </a:p>
          <a:p>
            <a:pPr marL="0" indent="0" algn="ctr">
              <a:buNone/>
            </a:pPr>
            <a:r>
              <a:rPr lang="nl-NL" sz="2400" i="1" dirty="0"/>
              <a:t>We weten wel waar naartoe</a:t>
            </a:r>
            <a:br>
              <a:rPr lang="nl-NL" sz="2400" i="1" dirty="0"/>
            </a:br>
            <a:r>
              <a:rPr lang="nl-NL" sz="2400" i="1" dirty="0"/>
              <a:t>maar we weten niet wat ons onderweg </a:t>
            </a:r>
            <a:br>
              <a:rPr lang="nl-NL" sz="2400" i="1" dirty="0"/>
            </a:br>
            <a:r>
              <a:rPr lang="nl-NL" sz="2400" i="1" dirty="0"/>
              <a:t>zal overkomen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7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Onbekende gevaren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599"/>
            <a:ext cx="6591985" cy="43073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Een pelgrimslied. 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Ik sla mijn ogen op naar de bergen, </a:t>
            </a:r>
            <a:br>
              <a:rPr lang="nl-NL" sz="2400" dirty="0">
                <a:solidFill>
                  <a:srgbClr val="FFFF00"/>
                </a:solidFill>
              </a:rPr>
            </a:br>
            <a:r>
              <a:rPr lang="nl-NL" sz="2400" dirty="0">
                <a:solidFill>
                  <a:srgbClr val="FFFF00"/>
                </a:solidFill>
              </a:rPr>
              <a:t>van waar komt mijn hulp?</a:t>
            </a:r>
          </a:p>
          <a:p>
            <a:pPr marL="0" indent="0" algn="ctr">
              <a:buNone/>
            </a:pPr>
            <a:endParaRPr lang="nl-NL" sz="2400" dirty="0"/>
          </a:p>
          <a:p>
            <a:r>
              <a:rPr lang="nl-NL" sz="2400" i="1" dirty="0"/>
              <a:t>Opzien tegen de reis is helemaal niet vreemd.</a:t>
            </a:r>
          </a:p>
          <a:p>
            <a:r>
              <a:rPr lang="nl-NL" sz="2400" i="1" dirty="0"/>
              <a:t>Voorbereid zijn op de gevaren en de mogelijke ontberingen is verstandig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endParaRPr lang="nl-NL" sz="24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0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Ik vertrouw op de Heer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3877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Een pelgrimslied. 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Ik sla mijn ogen op naar de bergen, </a:t>
            </a:r>
            <a:br>
              <a:rPr lang="nl-NL" sz="2400" dirty="0"/>
            </a:br>
            <a:r>
              <a:rPr lang="nl-NL" sz="2400" dirty="0"/>
              <a:t>van waar komt mijn hulp?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Mijn hulp komt van de HEER </a:t>
            </a:r>
            <a:br>
              <a:rPr lang="nl-NL" sz="2400" dirty="0">
                <a:solidFill>
                  <a:srgbClr val="FFFF00"/>
                </a:solidFill>
              </a:rPr>
            </a:br>
            <a:r>
              <a:rPr lang="nl-NL" sz="2400" dirty="0">
                <a:solidFill>
                  <a:srgbClr val="FFFF00"/>
                </a:solidFill>
              </a:rPr>
              <a:t>die hemel en aarde gemaakt heeft.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i="1" dirty="0"/>
              <a:t>Hier wordt een bewuste keuze gemaakt:</a:t>
            </a:r>
            <a:br>
              <a:rPr lang="nl-NL" sz="2400" i="1" dirty="0"/>
            </a:br>
            <a:r>
              <a:rPr lang="nl-NL" sz="2400" i="1" dirty="0"/>
              <a:t>Als ik hulp krijg, dan zal die van God komen!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92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DF0BDB-7D40-4833-8A3B-47FA4FC3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perspectief keert om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BA227A-B988-4233-B67E-427DE8B68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eerste twee verzen staan in de </a:t>
            </a:r>
            <a:br>
              <a:rPr lang="nl-NL" dirty="0"/>
            </a:br>
            <a:r>
              <a:rPr lang="nl-NL" i="1" dirty="0"/>
              <a:t>eerste persoon enkelvoud </a:t>
            </a:r>
          </a:p>
          <a:p>
            <a:r>
              <a:rPr lang="nl-NL" dirty="0"/>
              <a:t>De rest van de psalm staat in de </a:t>
            </a:r>
            <a:br>
              <a:rPr lang="nl-NL" dirty="0"/>
            </a:br>
            <a:r>
              <a:rPr lang="nl-NL" i="1" dirty="0"/>
              <a:t>tweede persoon enkelvoud</a:t>
            </a:r>
            <a:endParaRPr lang="nl-NL" dirty="0"/>
          </a:p>
          <a:p>
            <a:endParaRPr lang="nl-NL" i="1" dirty="0"/>
          </a:p>
          <a:p>
            <a:r>
              <a:rPr lang="nl-NL" dirty="0"/>
              <a:t>Het begint allemaal met iemand die zich zorgen maakt over de reis – heel begrijpelijk!</a:t>
            </a:r>
          </a:p>
          <a:p>
            <a:r>
              <a:rPr lang="nl-NL" dirty="0"/>
              <a:t>Maar nu blijken er mensen omheen te staan die hem – of haar – moed inspreken – je bent niet alleen!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8E1F272-0FBD-4500-A8E3-A2E61763B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26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EF6F25-412E-46BA-8EF0-AE3BB3079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Elkaar moed inspreken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EE8B36-1E40-4A77-A115-A45A177B6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Als je je zorgen maakt over </a:t>
            </a:r>
            <a:br>
              <a:rPr lang="nl-NL" sz="2000" dirty="0"/>
            </a:br>
            <a:r>
              <a:rPr lang="nl-NL" sz="2000" i="1" dirty="0"/>
              <a:t>‘hoe het verder zal gaan’</a:t>
            </a:r>
          </a:p>
          <a:p>
            <a:endParaRPr lang="nl-NL" sz="2000" dirty="0"/>
          </a:p>
          <a:p>
            <a:r>
              <a:rPr lang="nl-NL" sz="2000" dirty="0"/>
              <a:t>Dan zijn daar je broers en zussen.</a:t>
            </a:r>
            <a:br>
              <a:rPr lang="nl-NL" sz="2000" dirty="0"/>
            </a:br>
            <a:r>
              <a:rPr lang="nl-NL" sz="2000" dirty="0"/>
              <a:t>Zij kunnen zo goed met je meevoelen, </a:t>
            </a:r>
            <a:br>
              <a:rPr lang="nl-NL" sz="2000" dirty="0"/>
            </a:br>
            <a:r>
              <a:rPr lang="nl-NL" sz="2000" dirty="0"/>
              <a:t>zij kunnen van harte beamen: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179C800-795B-4F11-8398-62697CE7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58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Bij Hem ben je veilig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53696"/>
            <a:ext cx="659198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Hij zal je voet niet laten wankelen,</a:t>
            </a:r>
            <a:br>
              <a:rPr lang="nl-NL" sz="2400" dirty="0"/>
            </a:br>
            <a:r>
              <a:rPr lang="nl-NL" sz="2400" dirty="0"/>
              <a:t> hij zal niet sluimeren, je wachter.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Nee, hij sluimert niet, </a:t>
            </a:r>
            <a:br>
              <a:rPr lang="nl-NL" sz="2400" dirty="0"/>
            </a:br>
            <a:r>
              <a:rPr lang="nl-NL" sz="2400" dirty="0"/>
              <a:t>hij slaapt niet, </a:t>
            </a:r>
            <a:br>
              <a:rPr lang="nl-NL" sz="2400" dirty="0"/>
            </a:br>
            <a:r>
              <a:rPr lang="nl-NL" sz="2400" dirty="0"/>
              <a:t>de wachter van Israël. 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De HEER is je wachter, </a:t>
            </a:r>
            <a:br>
              <a:rPr lang="nl-NL" sz="2400" dirty="0"/>
            </a:br>
            <a:r>
              <a:rPr lang="nl-NL" sz="2400" dirty="0"/>
              <a:t>de HEER is de schaduw aan je rechterhand:</a:t>
            </a:r>
            <a:endParaRPr lang="nl-NL" sz="2400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6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Zijn aandacht verslapt nooit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53696"/>
            <a:ext cx="659198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Hij zal je voet niet laten wankelen,</a:t>
            </a:r>
            <a:br>
              <a:rPr lang="nl-NL" sz="2400" dirty="0"/>
            </a:br>
            <a:r>
              <a:rPr lang="nl-NL" sz="2400" dirty="0"/>
              <a:t> hij zal </a:t>
            </a:r>
            <a:r>
              <a:rPr lang="nl-NL" sz="2400" dirty="0">
                <a:solidFill>
                  <a:srgbClr val="FF0000"/>
                </a:solidFill>
              </a:rPr>
              <a:t>niet sluimeren</a:t>
            </a:r>
            <a:r>
              <a:rPr lang="nl-NL" sz="2400" dirty="0"/>
              <a:t>, je wachter.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Nee, hij </a:t>
            </a:r>
            <a:r>
              <a:rPr lang="nl-NL" sz="2400" dirty="0">
                <a:solidFill>
                  <a:srgbClr val="FF0000"/>
                </a:solidFill>
              </a:rPr>
              <a:t>sluimert niet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hij </a:t>
            </a:r>
            <a:r>
              <a:rPr lang="nl-NL" sz="2400" dirty="0">
                <a:solidFill>
                  <a:srgbClr val="FF0000"/>
                </a:solidFill>
              </a:rPr>
              <a:t>slaapt niet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de wachter van Israël. 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De HEER is je wachter, </a:t>
            </a:r>
            <a:br>
              <a:rPr lang="nl-NL" sz="2400" dirty="0"/>
            </a:br>
            <a:r>
              <a:rPr lang="nl-NL" sz="2400" dirty="0"/>
              <a:t>de HEER is de schaduw aan je rechterhand:</a:t>
            </a:r>
            <a:endParaRPr lang="nl-NL" sz="2400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4840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Heer waakt over 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53696"/>
            <a:ext cx="659198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Hij zal je voet niet laten wankelen,</a:t>
            </a:r>
            <a:br>
              <a:rPr lang="nl-NL" sz="2400" dirty="0"/>
            </a:br>
            <a:r>
              <a:rPr lang="nl-NL" sz="2400" dirty="0"/>
              <a:t> hij zal </a:t>
            </a:r>
            <a:r>
              <a:rPr lang="nl-NL" sz="2400" dirty="0">
                <a:solidFill>
                  <a:srgbClr val="FF0000"/>
                </a:solidFill>
              </a:rPr>
              <a:t>niet sluimeren</a:t>
            </a:r>
            <a:r>
              <a:rPr lang="nl-NL" sz="2400" dirty="0"/>
              <a:t>, je </a:t>
            </a:r>
            <a:r>
              <a:rPr lang="nl-NL" sz="2400" dirty="0">
                <a:solidFill>
                  <a:srgbClr val="FFFF00"/>
                </a:solidFill>
              </a:rPr>
              <a:t>wachter</a:t>
            </a:r>
            <a:r>
              <a:rPr lang="nl-NL" sz="2400" dirty="0"/>
              <a:t>.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Nee, hij </a:t>
            </a:r>
            <a:r>
              <a:rPr lang="nl-NL" sz="2400" dirty="0">
                <a:solidFill>
                  <a:srgbClr val="FF0000"/>
                </a:solidFill>
              </a:rPr>
              <a:t>sluimert niet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hij </a:t>
            </a:r>
            <a:r>
              <a:rPr lang="nl-NL" sz="2400" dirty="0">
                <a:solidFill>
                  <a:srgbClr val="FF0000"/>
                </a:solidFill>
              </a:rPr>
              <a:t>slaapt niet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de </a:t>
            </a:r>
            <a:r>
              <a:rPr lang="nl-NL" sz="2400" dirty="0">
                <a:solidFill>
                  <a:srgbClr val="FFFF00"/>
                </a:solidFill>
              </a:rPr>
              <a:t>wachter</a:t>
            </a:r>
            <a:r>
              <a:rPr lang="nl-NL" sz="2400" dirty="0"/>
              <a:t> van Israël. 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De HEER is je </a:t>
            </a:r>
            <a:r>
              <a:rPr lang="nl-NL" sz="2400" dirty="0">
                <a:solidFill>
                  <a:srgbClr val="FFFF00"/>
                </a:solidFill>
              </a:rPr>
              <a:t>wachter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de HEER is de schaduw aan je rechterhand:</a:t>
            </a:r>
            <a:endParaRPr lang="nl-NL" sz="2400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0340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Hij laat je nooit alleen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53696"/>
            <a:ext cx="659198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Hij zal je voet niet laten wankelen,</a:t>
            </a:r>
            <a:br>
              <a:rPr lang="nl-NL" sz="2400" dirty="0"/>
            </a:br>
            <a:r>
              <a:rPr lang="nl-NL" sz="2400" dirty="0"/>
              <a:t> hij zal </a:t>
            </a:r>
            <a:r>
              <a:rPr lang="nl-NL" sz="2400" dirty="0">
                <a:solidFill>
                  <a:srgbClr val="FF0000"/>
                </a:solidFill>
              </a:rPr>
              <a:t>niet sluimeren</a:t>
            </a:r>
            <a:r>
              <a:rPr lang="nl-NL" sz="2400" dirty="0"/>
              <a:t>, je </a:t>
            </a:r>
            <a:r>
              <a:rPr lang="nl-NL" sz="2400" dirty="0">
                <a:solidFill>
                  <a:srgbClr val="FFFF00"/>
                </a:solidFill>
              </a:rPr>
              <a:t>wachter</a:t>
            </a:r>
            <a:r>
              <a:rPr lang="nl-NL" sz="2400" dirty="0"/>
              <a:t>.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Nee, hij </a:t>
            </a:r>
            <a:r>
              <a:rPr lang="nl-NL" sz="2400" dirty="0">
                <a:solidFill>
                  <a:srgbClr val="FF0000"/>
                </a:solidFill>
              </a:rPr>
              <a:t>sluimert niet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hij </a:t>
            </a:r>
            <a:r>
              <a:rPr lang="nl-NL" sz="2400" dirty="0">
                <a:solidFill>
                  <a:srgbClr val="FF0000"/>
                </a:solidFill>
              </a:rPr>
              <a:t>slaapt niet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de </a:t>
            </a:r>
            <a:r>
              <a:rPr lang="nl-NL" sz="2400" dirty="0">
                <a:solidFill>
                  <a:srgbClr val="FFFF00"/>
                </a:solidFill>
              </a:rPr>
              <a:t>wachter</a:t>
            </a:r>
            <a:r>
              <a:rPr lang="nl-NL" sz="2400" dirty="0"/>
              <a:t> van Israël. 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De HEER is je </a:t>
            </a:r>
            <a:r>
              <a:rPr lang="nl-NL" sz="2400" dirty="0">
                <a:solidFill>
                  <a:srgbClr val="FFFF00"/>
                </a:solidFill>
              </a:rPr>
              <a:t>wachter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>
                <a:solidFill>
                  <a:srgbClr val="92D050"/>
                </a:solidFill>
              </a:rPr>
              <a:t>de HEER is de schaduw aan je rechterhand</a:t>
            </a:r>
            <a:r>
              <a:rPr lang="nl-NL" sz="2400" dirty="0"/>
              <a:t>:</a:t>
            </a:r>
            <a:endParaRPr lang="nl-NL" sz="2400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420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Heel de mens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HEER is de schaduw aan je rechterhand: </a:t>
            </a:r>
            <a:br>
              <a:rPr lang="nl-NL" sz="2400" dirty="0"/>
            </a:br>
            <a:r>
              <a:rPr lang="nl-NL" sz="2400" dirty="0"/>
              <a:t>overdag kan de zon je niet steken, </a:t>
            </a:r>
            <a:br>
              <a:rPr lang="nl-NL" sz="2400" dirty="0"/>
            </a:br>
            <a:r>
              <a:rPr lang="nl-NL" sz="2400" dirty="0"/>
              <a:t>bij nacht de maan je niet schaden.</a:t>
            </a:r>
          </a:p>
          <a:p>
            <a:pPr marL="0" indent="0" algn="ctr">
              <a:buNone/>
            </a:pPr>
            <a:r>
              <a:rPr lang="nl-NL" sz="2400" dirty="0"/>
              <a:t>De HEER behoedt je voor alle kwaad, </a:t>
            </a:r>
            <a:br>
              <a:rPr lang="nl-NL" sz="2400" dirty="0"/>
            </a:br>
            <a:r>
              <a:rPr lang="nl-NL" sz="2400" dirty="0"/>
              <a:t>hij waakt over je ziel,</a:t>
            </a:r>
          </a:p>
          <a:p>
            <a:pPr marL="0" indent="0" algn="ctr">
              <a:buNone/>
            </a:pPr>
            <a:r>
              <a:rPr lang="nl-NL" sz="2400" dirty="0"/>
              <a:t>de HEER houdt de wacht </a:t>
            </a:r>
            <a:br>
              <a:rPr lang="nl-NL" sz="2400" dirty="0"/>
            </a:br>
            <a:r>
              <a:rPr lang="nl-NL" sz="2400" dirty="0"/>
              <a:t>over je gaan en je komen </a:t>
            </a:r>
            <a:br>
              <a:rPr lang="nl-NL" sz="2400" dirty="0"/>
            </a:br>
            <a:r>
              <a:rPr lang="nl-NL" sz="2400" dirty="0"/>
              <a:t>van nu tot in eeuwigheid.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2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nl-NL" sz="4000" dirty="0"/>
              <a:t>Begrijp je me wel?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069960"/>
            <a:ext cx="6591985" cy="37776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2400" dirty="0"/>
              <a:t>Hoe kan ik mijn bedoelingen werkelijk overbrengen?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Hoe kan ik de schoonheid beschrijven van de nevel die opstijgt uit een beboste berghelling?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Hoe kan ik verdriet, woede, eenzaamheid laten aanvoelen?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0AB326F-4AE5-4DE3-81C3-5502B9395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6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Heel de mens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HEER is de schaduw aan je </a:t>
            </a:r>
            <a:r>
              <a:rPr lang="nl-NL" sz="2400" dirty="0">
                <a:solidFill>
                  <a:srgbClr val="FFFF00"/>
                </a:solidFill>
              </a:rPr>
              <a:t>rechterhand</a:t>
            </a:r>
            <a:r>
              <a:rPr lang="nl-NL" sz="2400" dirty="0"/>
              <a:t>: </a:t>
            </a:r>
            <a:br>
              <a:rPr lang="nl-NL" sz="2400" dirty="0"/>
            </a:br>
            <a:r>
              <a:rPr lang="nl-NL" sz="2400" dirty="0"/>
              <a:t>overdag kan de zon je niet steken, </a:t>
            </a:r>
            <a:br>
              <a:rPr lang="nl-NL" sz="2400" dirty="0"/>
            </a:br>
            <a:r>
              <a:rPr lang="nl-NL" sz="2400" dirty="0"/>
              <a:t>bij nacht de maan je niet schaden.</a:t>
            </a:r>
          </a:p>
          <a:p>
            <a:pPr marL="0" indent="0" algn="ctr">
              <a:buNone/>
            </a:pPr>
            <a:r>
              <a:rPr lang="nl-NL" sz="2400" dirty="0"/>
              <a:t>De HEER behoedt je voor alle kwaad, </a:t>
            </a:r>
            <a:br>
              <a:rPr lang="nl-NL" sz="2400" dirty="0"/>
            </a:br>
            <a:r>
              <a:rPr lang="nl-NL" sz="2400" dirty="0"/>
              <a:t>hij waakt over je ziel,</a:t>
            </a:r>
          </a:p>
          <a:p>
            <a:pPr marL="0" indent="0" algn="ctr">
              <a:buNone/>
            </a:pPr>
            <a:r>
              <a:rPr lang="nl-NL" sz="2400" dirty="0"/>
              <a:t>de HEER houdt de wacht </a:t>
            </a:r>
            <a:br>
              <a:rPr lang="nl-NL" sz="2400" dirty="0"/>
            </a:br>
            <a:r>
              <a:rPr lang="nl-NL" sz="2400" dirty="0"/>
              <a:t>over je gaan en je komen </a:t>
            </a:r>
            <a:br>
              <a:rPr lang="nl-NL" sz="2400" dirty="0"/>
            </a:br>
            <a:r>
              <a:rPr lang="nl-NL" sz="2400" dirty="0"/>
              <a:t>van nu tot in eeuwigheid.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B047417-2A6A-4C3D-8778-81B943668941}"/>
              </a:ext>
            </a:extLst>
          </p:cNvPr>
          <p:cNvSpPr txBox="1"/>
          <p:nvPr/>
        </p:nvSpPr>
        <p:spPr>
          <a:xfrm>
            <a:off x="602901" y="2120205"/>
            <a:ext cx="1939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Handen: </a:t>
            </a:r>
            <a:br>
              <a:rPr lang="nl-NL" dirty="0"/>
            </a:br>
            <a:r>
              <a:rPr lang="nl-NL" dirty="0">
                <a:solidFill>
                  <a:srgbClr val="FFFF00"/>
                </a:solidFill>
              </a:rPr>
              <a:t>Doen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69177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Heel de mens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HEER is de schaduw aan je </a:t>
            </a:r>
            <a:r>
              <a:rPr lang="nl-NL" sz="2400" dirty="0">
                <a:solidFill>
                  <a:srgbClr val="FFFF00"/>
                </a:solidFill>
              </a:rPr>
              <a:t>rechterhand</a:t>
            </a:r>
            <a:r>
              <a:rPr lang="nl-NL" sz="2400" dirty="0"/>
              <a:t>: </a:t>
            </a:r>
            <a:br>
              <a:rPr lang="nl-NL" sz="2400" dirty="0"/>
            </a:br>
            <a:r>
              <a:rPr lang="nl-NL" sz="2400" dirty="0"/>
              <a:t>overdag kan de </a:t>
            </a:r>
            <a:r>
              <a:rPr lang="nl-NL" sz="2400" dirty="0">
                <a:solidFill>
                  <a:srgbClr val="FFFF00"/>
                </a:solidFill>
              </a:rPr>
              <a:t>zon</a:t>
            </a:r>
            <a:r>
              <a:rPr lang="nl-NL" sz="2400" dirty="0"/>
              <a:t> je niet </a:t>
            </a:r>
            <a:r>
              <a:rPr lang="nl-NL" sz="2400" dirty="0">
                <a:solidFill>
                  <a:srgbClr val="FFFF00"/>
                </a:solidFill>
              </a:rPr>
              <a:t>steken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bij nacht de maan je niet schaden.</a:t>
            </a:r>
          </a:p>
          <a:p>
            <a:pPr marL="0" indent="0" algn="ctr">
              <a:buNone/>
            </a:pPr>
            <a:r>
              <a:rPr lang="nl-NL" sz="2400" dirty="0"/>
              <a:t>De HEER behoedt je voor alle kwaad, </a:t>
            </a:r>
            <a:br>
              <a:rPr lang="nl-NL" sz="2400" dirty="0"/>
            </a:br>
            <a:r>
              <a:rPr lang="nl-NL" sz="2400" dirty="0"/>
              <a:t>hij waakt over je ziel,</a:t>
            </a:r>
          </a:p>
          <a:p>
            <a:pPr marL="0" indent="0" algn="ctr">
              <a:buNone/>
            </a:pPr>
            <a:r>
              <a:rPr lang="nl-NL" sz="2400" dirty="0"/>
              <a:t>de HEER houdt de wacht </a:t>
            </a:r>
            <a:br>
              <a:rPr lang="nl-NL" sz="2400" dirty="0"/>
            </a:br>
            <a:r>
              <a:rPr lang="nl-NL" sz="2400" dirty="0"/>
              <a:t>over je gaan en je komen </a:t>
            </a:r>
            <a:br>
              <a:rPr lang="nl-NL" sz="2400" dirty="0"/>
            </a:br>
            <a:r>
              <a:rPr lang="nl-NL" sz="2400" dirty="0"/>
              <a:t>van nu tot in eeuwigheid.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B047417-2A6A-4C3D-8778-81B943668941}"/>
              </a:ext>
            </a:extLst>
          </p:cNvPr>
          <p:cNvSpPr txBox="1"/>
          <p:nvPr/>
        </p:nvSpPr>
        <p:spPr>
          <a:xfrm>
            <a:off x="602901" y="2120205"/>
            <a:ext cx="19393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Handen: </a:t>
            </a:r>
            <a:br>
              <a:rPr lang="nl-NL" dirty="0"/>
            </a:br>
            <a:r>
              <a:rPr lang="nl-NL" dirty="0">
                <a:solidFill>
                  <a:srgbClr val="FFFF00"/>
                </a:solidFill>
              </a:rPr>
              <a:t>Doen</a:t>
            </a:r>
          </a:p>
          <a:p>
            <a:endParaRPr lang="nl-NL" dirty="0"/>
          </a:p>
          <a:p>
            <a:r>
              <a:rPr lang="nl-NL" dirty="0"/>
              <a:t>Hoofd:</a:t>
            </a:r>
          </a:p>
          <a:p>
            <a:r>
              <a:rPr lang="nl-NL" dirty="0">
                <a:solidFill>
                  <a:srgbClr val="FFFF00"/>
                </a:solidFill>
              </a:rPr>
              <a:t>Denken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94928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Heel de mens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HEER is de schaduw aan je </a:t>
            </a:r>
            <a:r>
              <a:rPr lang="nl-NL" sz="2400" dirty="0">
                <a:solidFill>
                  <a:srgbClr val="FFFF00"/>
                </a:solidFill>
              </a:rPr>
              <a:t>rechterhand</a:t>
            </a:r>
            <a:r>
              <a:rPr lang="nl-NL" sz="2400" dirty="0"/>
              <a:t>: </a:t>
            </a:r>
            <a:br>
              <a:rPr lang="nl-NL" sz="2400" dirty="0"/>
            </a:br>
            <a:r>
              <a:rPr lang="nl-NL" sz="2400" dirty="0"/>
              <a:t>overdag kan de </a:t>
            </a:r>
            <a:r>
              <a:rPr lang="nl-NL" sz="2400" dirty="0">
                <a:solidFill>
                  <a:srgbClr val="FFFF00"/>
                </a:solidFill>
              </a:rPr>
              <a:t>zon</a:t>
            </a:r>
            <a:r>
              <a:rPr lang="nl-NL" sz="2400" dirty="0"/>
              <a:t> je niet </a:t>
            </a:r>
            <a:r>
              <a:rPr lang="nl-NL" sz="2400" dirty="0">
                <a:solidFill>
                  <a:srgbClr val="FFFF00"/>
                </a:solidFill>
              </a:rPr>
              <a:t>steken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bij nacht de maan je niet schaden.</a:t>
            </a:r>
          </a:p>
          <a:p>
            <a:pPr marL="0" indent="0" algn="ctr">
              <a:buNone/>
            </a:pPr>
            <a:r>
              <a:rPr lang="nl-NL" sz="2400" dirty="0"/>
              <a:t>De HEER behoedt je voor alle </a:t>
            </a:r>
            <a:r>
              <a:rPr lang="nl-NL" sz="2400" dirty="0">
                <a:solidFill>
                  <a:srgbClr val="FFFF00"/>
                </a:solidFill>
              </a:rPr>
              <a:t>kwaad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hij waakt over je </a:t>
            </a:r>
            <a:r>
              <a:rPr lang="nl-NL" sz="2400" dirty="0">
                <a:solidFill>
                  <a:srgbClr val="FFFF00"/>
                </a:solidFill>
              </a:rPr>
              <a:t>ziel</a:t>
            </a:r>
            <a:r>
              <a:rPr lang="nl-NL" sz="2400" dirty="0"/>
              <a:t>,</a:t>
            </a:r>
          </a:p>
          <a:p>
            <a:pPr marL="0" indent="0" algn="ctr">
              <a:buNone/>
            </a:pPr>
            <a:r>
              <a:rPr lang="nl-NL" sz="2400" dirty="0"/>
              <a:t>de HEER houdt de wacht </a:t>
            </a:r>
            <a:br>
              <a:rPr lang="nl-NL" sz="2400" dirty="0"/>
            </a:br>
            <a:r>
              <a:rPr lang="nl-NL" sz="2400" dirty="0"/>
              <a:t>over je gaan en je komen </a:t>
            </a:r>
            <a:br>
              <a:rPr lang="nl-NL" sz="2400" dirty="0"/>
            </a:br>
            <a:r>
              <a:rPr lang="nl-NL" sz="2400" dirty="0"/>
              <a:t>van nu tot in eeuwigheid.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B047417-2A6A-4C3D-8778-81B943668941}"/>
              </a:ext>
            </a:extLst>
          </p:cNvPr>
          <p:cNvSpPr txBox="1"/>
          <p:nvPr/>
        </p:nvSpPr>
        <p:spPr>
          <a:xfrm>
            <a:off x="602901" y="2120205"/>
            <a:ext cx="19393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Handen: </a:t>
            </a:r>
            <a:br>
              <a:rPr lang="nl-NL" dirty="0"/>
            </a:br>
            <a:r>
              <a:rPr lang="nl-NL" dirty="0">
                <a:solidFill>
                  <a:srgbClr val="FFFF00"/>
                </a:solidFill>
              </a:rPr>
              <a:t>Doen</a:t>
            </a:r>
          </a:p>
          <a:p>
            <a:endParaRPr lang="nl-NL" dirty="0"/>
          </a:p>
          <a:p>
            <a:r>
              <a:rPr lang="nl-NL" dirty="0"/>
              <a:t>Hoofd:</a:t>
            </a:r>
          </a:p>
          <a:p>
            <a:r>
              <a:rPr lang="nl-NL" dirty="0">
                <a:solidFill>
                  <a:srgbClr val="FFFF00"/>
                </a:solidFill>
              </a:rPr>
              <a:t>Denken</a:t>
            </a:r>
          </a:p>
          <a:p>
            <a:endParaRPr lang="nl-NL" dirty="0"/>
          </a:p>
          <a:p>
            <a:r>
              <a:rPr lang="nl-NL" dirty="0"/>
              <a:t>Hart:</a:t>
            </a:r>
          </a:p>
          <a:p>
            <a:r>
              <a:rPr lang="nl-NL" dirty="0">
                <a:solidFill>
                  <a:srgbClr val="FFFF00"/>
                </a:solidFill>
              </a:rPr>
              <a:t>Bedoelingen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86060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Heel de mens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HEER is de schaduw aan je </a:t>
            </a:r>
            <a:r>
              <a:rPr lang="nl-NL" sz="2400" dirty="0">
                <a:solidFill>
                  <a:srgbClr val="FFFF00"/>
                </a:solidFill>
              </a:rPr>
              <a:t>rechterhand</a:t>
            </a:r>
            <a:r>
              <a:rPr lang="nl-NL" sz="2400" dirty="0"/>
              <a:t>: </a:t>
            </a:r>
            <a:br>
              <a:rPr lang="nl-NL" sz="2400" dirty="0"/>
            </a:br>
            <a:r>
              <a:rPr lang="nl-NL" sz="2400" dirty="0"/>
              <a:t>overdag kan de </a:t>
            </a:r>
            <a:r>
              <a:rPr lang="nl-NL" sz="2400" dirty="0">
                <a:solidFill>
                  <a:srgbClr val="FFFF00"/>
                </a:solidFill>
              </a:rPr>
              <a:t>zon</a:t>
            </a:r>
            <a:r>
              <a:rPr lang="nl-NL" sz="2400" dirty="0"/>
              <a:t> je niet </a:t>
            </a:r>
            <a:r>
              <a:rPr lang="nl-NL" sz="2400" dirty="0">
                <a:solidFill>
                  <a:srgbClr val="FFFF00"/>
                </a:solidFill>
              </a:rPr>
              <a:t>steken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bij nacht de maan je niet schaden.</a:t>
            </a:r>
          </a:p>
          <a:p>
            <a:pPr marL="0" indent="0" algn="ctr">
              <a:buNone/>
            </a:pPr>
            <a:r>
              <a:rPr lang="nl-NL" sz="2400" dirty="0"/>
              <a:t>De HEER behoedt je voor alle </a:t>
            </a:r>
            <a:r>
              <a:rPr lang="nl-NL" sz="2400" dirty="0">
                <a:solidFill>
                  <a:srgbClr val="FFFF00"/>
                </a:solidFill>
              </a:rPr>
              <a:t>kwaad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hij waakt over je </a:t>
            </a:r>
            <a:r>
              <a:rPr lang="nl-NL" sz="2400" dirty="0">
                <a:solidFill>
                  <a:srgbClr val="FFFF00"/>
                </a:solidFill>
              </a:rPr>
              <a:t>ziel</a:t>
            </a:r>
            <a:r>
              <a:rPr lang="nl-NL" sz="2400" dirty="0"/>
              <a:t>,</a:t>
            </a:r>
          </a:p>
          <a:p>
            <a:pPr marL="0" indent="0" algn="ctr">
              <a:buNone/>
            </a:pPr>
            <a:r>
              <a:rPr lang="nl-NL" sz="2400" dirty="0"/>
              <a:t>de HEER houdt de wacht </a:t>
            </a:r>
            <a:br>
              <a:rPr lang="nl-NL" sz="2400" dirty="0"/>
            </a:br>
            <a:r>
              <a:rPr lang="nl-NL" sz="2400" dirty="0"/>
              <a:t>over je </a:t>
            </a:r>
            <a:r>
              <a:rPr lang="nl-NL" sz="2400" dirty="0">
                <a:solidFill>
                  <a:srgbClr val="FFFF00"/>
                </a:solidFill>
              </a:rPr>
              <a:t>gaan</a:t>
            </a:r>
            <a:r>
              <a:rPr lang="nl-NL" sz="2400" dirty="0"/>
              <a:t> en je </a:t>
            </a:r>
            <a:r>
              <a:rPr lang="nl-NL" sz="2400" dirty="0">
                <a:solidFill>
                  <a:srgbClr val="FFFF00"/>
                </a:solidFill>
              </a:rPr>
              <a:t>komen</a:t>
            </a:r>
            <a:r>
              <a:rPr lang="nl-NL" sz="2400" dirty="0"/>
              <a:t> </a:t>
            </a:r>
            <a:br>
              <a:rPr lang="nl-NL" sz="2400" dirty="0"/>
            </a:br>
            <a:r>
              <a:rPr lang="nl-NL" sz="2400" dirty="0"/>
              <a:t>van nu tot in eeuwigheid.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B047417-2A6A-4C3D-8778-81B943668941}"/>
              </a:ext>
            </a:extLst>
          </p:cNvPr>
          <p:cNvSpPr txBox="1"/>
          <p:nvPr/>
        </p:nvSpPr>
        <p:spPr>
          <a:xfrm>
            <a:off x="602901" y="2120205"/>
            <a:ext cx="19393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Handen: </a:t>
            </a:r>
            <a:br>
              <a:rPr lang="nl-NL" dirty="0"/>
            </a:br>
            <a:r>
              <a:rPr lang="nl-NL" dirty="0">
                <a:solidFill>
                  <a:srgbClr val="FFFF00"/>
                </a:solidFill>
              </a:rPr>
              <a:t>Doen</a:t>
            </a:r>
          </a:p>
          <a:p>
            <a:endParaRPr lang="nl-NL" dirty="0"/>
          </a:p>
          <a:p>
            <a:r>
              <a:rPr lang="nl-NL" dirty="0"/>
              <a:t>Hoofd:</a:t>
            </a:r>
          </a:p>
          <a:p>
            <a:r>
              <a:rPr lang="nl-NL" dirty="0">
                <a:solidFill>
                  <a:srgbClr val="FFFF00"/>
                </a:solidFill>
              </a:rPr>
              <a:t>Denken</a:t>
            </a:r>
          </a:p>
          <a:p>
            <a:endParaRPr lang="nl-NL" dirty="0"/>
          </a:p>
          <a:p>
            <a:r>
              <a:rPr lang="nl-NL" dirty="0"/>
              <a:t>Hart:</a:t>
            </a:r>
          </a:p>
          <a:p>
            <a:r>
              <a:rPr lang="nl-NL" dirty="0">
                <a:solidFill>
                  <a:srgbClr val="FFFF00"/>
                </a:solidFill>
              </a:rPr>
              <a:t>Bedoelingen</a:t>
            </a:r>
          </a:p>
          <a:p>
            <a:endParaRPr lang="nl-NL" dirty="0"/>
          </a:p>
          <a:p>
            <a:r>
              <a:rPr lang="nl-NL" dirty="0"/>
              <a:t>Voeten:</a:t>
            </a:r>
          </a:p>
          <a:p>
            <a:r>
              <a:rPr lang="nl-NL" dirty="0">
                <a:solidFill>
                  <a:srgbClr val="FFFF00"/>
                </a:solidFill>
              </a:rPr>
              <a:t>Levensreis</a:t>
            </a:r>
          </a:p>
        </p:txBody>
      </p:sp>
    </p:spTree>
    <p:extLst>
      <p:ext uri="{BB962C8B-B14F-4D97-AF65-F5344CB8AC3E}">
        <p14:creationId xmlns:p14="http://schemas.microsoft.com/office/powerpoint/2010/main" val="25806056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Heel de mens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HEER is de schaduw aan je </a:t>
            </a:r>
            <a:r>
              <a:rPr lang="nl-NL" sz="2400" dirty="0">
                <a:solidFill>
                  <a:srgbClr val="FFFF00"/>
                </a:solidFill>
              </a:rPr>
              <a:t>rechterhand</a:t>
            </a:r>
            <a:r>
              <a:rPr lang="nl-NL" sz="2400" dirty="0"/>
              <a:t>: </a:t>
            </a:r>
            <a:br>
              <a:rPr lang="nl-NL" sz="2400" dirty="0"/>
            </a:br>
            <a:r>
              <a:rPr lang="nl-NL" sz="2400" dirty="0"/>
              <a:t>overdag kan de </a:t>
            </a:r>
            <a:r>
              <a:rPr lang="nl-NL" sz="2400" dirty="0">
                <a:solidFill>
                  <a:srgbClr val="FFFF00"/>
                </a:solidFill>
              </a:rPr>
              <a:t>zon</a:t>
            </a:r>
            <a:r>
              <a:rPr lang="nl-NL" sz="2400" dirty="0"/>
              <a:t> je niet </a:t>
            </a:r>
            <a:r>
              <a:rPr lang="nl-NL" sz="2400" dirty="0">
                <a:solidFill>
                  <a:srgbClr val="FFFF00"/>
                </a:solidFill>
              </a:rPr>
              <a:t>steken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bij nacht de maan je niet schaden.</a:t>
            </a:r>
          </a:p>
          <a:p>
            <a:pPr marL="0" indent="0" algn="ctr">
              <a:buNone/>
            </a:pPr>
            <a:r>
              <a:rPr lang="nl-NL" sz="2400" dirty="0"/>
              <a:t>De HEER behoedt je voor alle </a:t>
            </a:r>
            <a:r>
              <a:rPr lang="nl-NL" sz="2400" dirty="0">
                <a:solidFill>
                  <a:srgbClr val="FFFF00"/>
                </a:solidFill>
              </a:rPr>
              <a:t>kwaad</a:t>
            </a:r>
            <a:r>
              <a:rPr lang="nl-NL" sz="2400" dirty="0"/>
              <a:t>, </a:t>
            </a:r>
            <a:br>
              <a:rPr lang="nl-NL" sz="2400" dirty="0"/>
            </a:br>
            <a:r>
              <a:rPr lang="nl-NL" sz="2400" dirty="0"/>
              <a:t>hij waakt over je </a:t>
            </a:r>
            <a:r>
              <a:rPr lang="nl-NL" sz="2400" dirty="0">
                <a:solidFill>
                  <a:srgbClr val="FFFF00"/>
                </a:solidFill>
              </a:rPr>
              <a:t>ziel</a:t>
            </a:r>
            <a:r>
              <a:rPr lang="nl-NL" sz="2400" dirty="0"/>
              <a:t>,</a:t>
            </a:r>
          </a:p>
          <a:p>
            <a:pPr marL="0" indent="0" algn="ctr">
              <a:buNone/>
            </a:pPr>
            <a:r>
              <a:rPr lang="nl-NL" sz="2400" dirty="0"/>
              <a:t>de HEER houdt de wacht </a:t>
            </a:r>
            <a:br>
              <a:rPr lang="nl-NL" sz="2400" dirty="0"/>
            </a:br>
            <a:r>
              <a:rPr lang="nl-NL" sz="2400" dirty="0"/>
              <a:t>over je </a:t>
            </a:r>
            <a:r>
              <a:rPr lang="nl-NL" sz="2400" dirty="0">
                <a:solidFill>
                  <a:srgbClr val="FFFF00"/>
                </a:solidFill>
              </a:rPr>
              <a:t>gaan</a:t>
            </a:r>
            <a:r>
              <a:rPr lang="nl-NL" sz="2400" dirty="0"/>
              <a:t> en je </a:t>
            </a:r>
            <a:r>
              <a:rPr lang="nl-NL" sz="2400" dirty="0">
                <a:solidFill>
                  <a:srgbClr val="FFFF00"/>
                </a:solidFill>
              </a:rPr>
              <a:t>komen</a:t>
            </a:r>
            <a:r>
              <a:rPr lang="nl-NL" sz="2400" dirty="0"/>
              <a:t> </a:t>
            </a:r>
            <a:br>
              <a:rPr lang="nl-NL" sz="2400" dirty="0"/>
            </a:br>
            <a:r>
              <a:rPr lang="nl-NL" sz="2400" dirty="0">
                <a:solidFill>
                  <a:srgbClr val="FFC000"/>
                </a:solidFill>
              </a:rPr>
              <a:t>van nu tot in eeuwigheid</a:t>
            </a:r>
            <a:r>
              <a:rPr lang="nl-NL" sz="2400" dirty="0"/>
              <a:t>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B047417-2A6A-4C3D-8778-81B943668941}"/>
              </a:ext>
            </a:extLst>
          </p:cNvPr>
          <p:cNvSpPr txBox="1"/>
          <p:nvPr/>
        </p:nvSpPr>
        <p:spPr>
          <a:xfrm>
            <a:off x="602901" y="2120205"/>
            <a:ext cx="19393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Handen: </a:t>
            </a:r>
            <a:br>
              <a:rPr lang="nl-NL" dirty="0"/>
            </a:br>
            <a:r>
              <a:rPr lang="nl-NL" dirty="0">
                <a:solidFill>
                  <a:srgbClr val="FFFF00"/>
                </a:solidFill>
              </a:rPr>
              <a:t>Doen</a:t>
            </a:r>
          </a:p>
          <a:p>
            <a:endParaRPr lang="nl-NL" dirty="0"/>
          </a:p>
          <a:p>
            <a:r>
              <a:rPr lang="nl-NL" dirty="0"/>
              <a:t>Hoofd:</a:t>
            </a:r>
          </a:p>
          <a:p>
            <a:r>
              <a:rPr lang="nl-NL" dirty="0">
                <a:solidFill>
                  <a:srgbClr val="FFFF00"/>
                </a:solidFill>
              </a:rPr>
              <a:t>Denken</a:t>
            </a:r>
          </a:p>
          <a:p>
            <a:endParaRPr lang="nl-NL" dirty="0"/>
          </a:p>
          <a:p>
            <a:r>
              <a:rPr lang="nl-NL" dirty="0"/>
              <a:t>Hart:</a:t>
            </a:r>
          </a:p>
          <a:p>
            <a:r>
              <a:rPr lang="nl-NL" dirty="0">
                <a:solidFill>
                  <a:srgbClr val="FFFF00"/>
                </a:solidFill>
              </a:rPr>
              <a:t>Bedoelingen</a:t>
            </a:r>
          </a:p>
          <a:p>
            <a:endParaRPr lang="nl-NL" dirty="0"/>
          </a:p>
          <a:p>
            <a:r>
              <a:rPr lang="nl-NL" dirty="0"/>
              <a:t>Voeten:</a:t>
            </a:r>
          </a:p>
          <a:p>
            <a:r>
              <a:rPr lang="nl-NL" dirty="0">
                <a:solidFill>
                  <a:srgbClr val="FFFF00"/>
                </a:solidFill>
              </a:rPr>
              <a:t>Levensreis</a:t>
            </a:r>
          </a:p>
        </p:txBody>
      </p:sp>
    </p:spTree>
    <p:extLst>
      <p:ext uri="{BB962C8B-B14F-4D97-AF65-F5344CB8AC3E}">
        <p14:creationId xmlns:p14="http://schemas.microsoft.com/office/powerpoint/2010/main" val="17288168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8DBB1-99D7-458D-AF6D-F04E75B3C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Joh. 14:1-2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7F8AA2-21D4-469A-9B2E-8501E5486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Wees niet ongerust, maar vertrouw op God en op mij.</a:t>
            </a:r>
          </a:p>
          <a:p>
            <a:r>
              <a:rPr lang="nl-NL" sz="2400" dirty="0"/>
              <a:t>In het huis van mijn Vader zijn veel kamers; </a:t>
            </a:r>
            <a:br>
              <a:rPr lang="nl-NL" sz="2400" dirty="0"/>
            </a:br>
            <a:r>
              <a:rPr lang="nl-NL" sz="2400" dirty="0"/>
              <a:t>zou ik anders gezegd hebben dat ik een plaats voor jullie gereed zal maken? 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5DCAEF0-7763-40B3-A805-25B1A1F9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71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000" dirty="0"/>
              <a:t>Poëzie!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791955"/>
            <a:ext cx="6591985" cy="37776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2400" dirty="0"/>
              <a:t>Het kan het onzegbare</a:t>
            </a:r>
            <a:br>
              <a:rPr lang="nl-NL" sz="2400" dirty="0"/>
            </a:br>
            <a:r>
              <a:rPr lang="nl-NL" sz="2400" dirty="0"/>
              <a:t>tot uitdrukking brengen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Het kan inzichten suggereren</a:t>
            </a:r>
            <a:br>
              <a:rPr lang="nl-NL" sz="2400" dirty="0"/>
            </a:br>
            <a:r>
              <a:rPr lang="nl-NL" sz="2400" dirty="0"/>
              <a:t>die anders verborgen blijven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Het kan gevoelens overbrengen</a:t>
            </a:r>
          </a:p>
          <a:p>
            <a:pPr marL="0" indent="0" algn="ctr">
              <a:buNone/>
            </a:pPr>
            <a:r>
              <a:rPr lang="nl-NL" sz="2400" dirty="0"/>
              <a:t>soms onbegrijpelijk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0AB326F-4AE5-4DE3-81C3-5502B9395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974BD9F2-6B34-494A-A54F-3DDC499DB8D4}"/>
                  </a:ext>
                </a:extLst>
              </p14:cNvPr>
              <p14:cNvContentPartPr/>
              <p14:nvPr/>
            </p14:nvContentPartPr>
            <p14:xfrm>
              <a:off x="3792476" y="3477262"/>
              <a:ext cx="46440" cy="33120"/>
            </p14:xfrm>
          </p:contentPart>
        </mc:Choice>
        <mc:Fallback xmlns=""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974BD9F2-6B34-494A-A54F-3DDC499DB8D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83836" y="3468622"/>
                <a:ext cx="64080" cy="5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639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Psalm 121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Een pelgrimslied. 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Ik sla mijn ogen op naar de bergen, </a:t>
            </a:r>
            <a:br>
              <a:rPr lang="nl-NL" sz="2400" dirty="0"/>
            </a:br>
            <a:r>
              <a:rPr lang="nl-NL" sz="2400" dirty="0"/>
              <a:t>van waar komt mijn hulp?</a:t>
            </a:r>
          </a:p>
          <a:p>
            <a:pPr marL="0" indent="0" algn="ctr">
              <a:buNone/>
            </a:pPr>
            <a:r>
              <a:rPr lang="nl-NL" sz="2400" dirty="0"/>
              <a:t>Mijn hulp komt van de HEER </a:t>
            </a:r>
            <a:br>
              <a:rPr lang="nl-NL" sz="2400" dirty="0"/>
            </a:br>
            <a:r>
              <a:rPr lang="nl-NL" sz="2400" dirty="0"/>
              <a:t>die hemel en aarde gemaakt heeft.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2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Psalm 121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53696"/>
            <a:ext cx="659198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Hij zal je voet niet laten wankelen,</a:t>
            </a:r>
            <a:br>
              <a:rPr lang="nl-NL" sz="2400" dirty="0"/>
            </a:br>
            <a:r>
              <a:rPr lang="nl-NL" sz="2400" dirty="0"/>
              <a:t> hij zal niet sluimeren, je wachter.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Nee, hij sluimert niet, </a:t>
            </a:r>
            <a:br>
              <a:rPr lang="nl-NL" sz="2400" dirty="0"/>
            </a:br>
            <a:r>
              <a:rPr lang="nl-NL" sz="2400" dirty="0"/>
              <a:t>hij slaapt niet, </a:t>
            </a:r>
            <a:br>
              <a:rPr lang="nl-NL" sz="2400" dirty="0"/>
            </a:br>
            <a:r>
              <a:rPr lang="nl-NL" sz="2400" dirty="0"/>
              <a:t>de wachter van Israël. </a:t>
            </a:r>
            <a:endParaRPr lang="nl-NL" sz="2400" i="1" dirty="0"/>
          </a:p>
          <a:p>
            <a:pPr marL="0" indent="0" algn="ctr">
              <a:buNone/>
            </a:pPr>
            <a:r>
              <a:rPr lang="nl-NL" sz="2400" dirty="0"/>
              <a:t>De HEER is je wachter, </a:t>
            </a:r>
            <a:br>
              <a:rPr lang="nl-NL" sz="2400" dirty="0"/>
            </a:br>
            <a:r>
              <a:rPr lang="nl-NL" sz="2400" dirty="0"/>
              <a:t>de HEER is de schaduw aan je rechterhand:</a:t>
            </a:r>
            <a:endParaRPr lang="nl-NL" sz="2400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5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A80CB-4B69-4E91-A459-02FAA477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Psalm 121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F3E6-5535-4099-ABF3-5D084E35C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overdag kan de zon je niet steken, </a:t>
            </a:r>
            <a:br>
              <a:rPr lang="nl-NL" sz="2400" dirty="0"/>
            </a:br>
            <a:r>
              <a:rPr lang="nl-NL" sz="2400" dirty="0"/>
              <a:t>bij nacht de maan je niet schaden.</a:t>
            </a:r>
          </a:p>
          <a:p>
            <a:pPr marL="0" indent="0" algn="ctr">
              <a:buNone/>
            </a:pPr>
            <a:r>
              <a:rPr lang="nl-NL" sz="2400" dirty="0"/>
              <a:t>De HEER behoedt je voor alle kwaad, </a:t>
            </a:r>
            <a:br>
              <a:rPr lang="nl-NL" sz="2400" dirty="0"/>
            </a:br>
            <a:r>
              <a:rPr lang="nl-NL" sz="2400" dirty="0"/>
              <a:t>hij waakt over je leven,</a:t>
            </a:r>
          </a:p>
          <a:p>
            <a:pPr marL="0" indent="0" algn="ctr">
              <a:buNone/>
            </a:pPr>
            <a:r>
              <a:rPr lang="nl-NL" sz="2400" dirty="0"/>
              <a:t>de HEER houdt de wacht </a:t>
            </a:r>
            <a:br>
              <a:rPr lang="nl-NL" sz="2400" dirty="0"/>
            </a:br>
            <a:r>
              <a:rPr lang="nl-NL" sz="2400" dirty="0"/>
              <a:t>over je gaan en je komen </a:t>
            </a:r>
            <a:br>
              <a:rPr lang="nl-NL" sz="2400" dirty="0"/>
            </a:br>
            <a:r>
              <a:rPr lang="nl-NL" sz="2400" dirty="0"/>
              <a:t>van nu tot in eeuwigheid.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99B40-6812-4F03-A155-99C82A05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9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A3C28-76E2-4E17-BA79-529123F75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Poëzie: er staat meer dan je leest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C46DFC-F5C5-4E05-A0F1-9C4DC03FA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445097"/>
            <a:ext cx="6591985" cy="3777622"/>
          </a:xfrm>
        </p:spPr>
        <p:txBody>
          <a:bodyPr>
            <a:normAutofit/>
          </a:bodyPr>
          <a:lstStyle/>
          <a:p>
            <a:r>
              <a:rPr lang="nl-NL" sz="2400" dirty="0"/>
              <a:t>De juiste interpretatie bestaat niet</a:t>
            </a:r>
          </a:p>
          <a:p>
            <a:endParaRPr lang="nl-NL" sz="2400" dirty="0"/>
          </a:p>
          <a:p>
            <a:r>
              <a:rPr lang="nl-NL" sz="2400" dirty="0"/>
              <a:t>Wel een die je meer – of minder – aanspreekt</a:t>
            </a:r>
          </a:p>
          <a:p>
            <a:endParaRPr lang="nl-NL" sz="24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B2CAB70-850B-41BB-94DA-582AF275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3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FF9EB7-2673-4CCF-9C4B-0D875A8EB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Onderwerp van </a:t>
            </a:r>
            <a:br>
              <a:rPr lang="nl-NL" dirty="0"/>
            </a:br>
            <a:r>
              <a:rPr lang="nl-NL" dirty="0"/>
              <a:t>Psalm 121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44E087-AAE8-4558-9A0D-C7E0EB82B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213984"/>
            <a:ext cx="6591985" cy="3777622"/>
          </a:xfrm>
        </p:spPr>
        <p:txBody>
          <a:bodyPr>
            <a:normAutofit/>
          </a:bodyPr>
          <a:lstStyle/>
          <a:p>
            <a:r>
              <a:rPr lang="nl-NL" sz="2000" dirty="0"/>
              <a:t>Voor de oude Joden ging het om de terugkerende ballingen uit Babel/Assyrië</a:t>
            </a:r>
          </a:p>
          <a:p>
            <a:endParaRPr lang="nl-NL" sz="2000" dirty="0"/>
          </a:p>
          <a:p>
            <a:r>
              <a:rPr lang="nl-NL" sz="2000" dirty="0"/>
              <a:t>Sommigen denken dat het gaat om een lied voor strijders die een gevecht tegemoet gaan</a:t>
            </a:r>
          </a:p>
          <a:p>
            <a:endParaRPr lang="nl-NL" sz="2000" dirty="0"/>
          </a:p>
          <a:p>
            <a:r>
              <a:rPr lang="nl-NL" sz="2000" dirty="0"/>
              <a:t>Voor weer anderen gaat het om de jaarlijkse bedevaart naar Jeruzalem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CBA86D2-D5B1-4C56-A454-190796EC3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94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FF9EB7-2673-4CCF-9C4B-0D875A8EB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Onderwerp van </a:t>
            </a:r>
            <a:br>
              <a:rPr lang="nl-NL" dirty="0"/>
            </a:br>
            <a:r>
              <a:rPr lang="nl-NL" dirty="0"/>
              <a:t>Psalm 121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44E087-AAE8-4558-9A0D-C7E0EB82B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213984"/>
            <a:ext cx="6591985" cy="3777622"/>
          </a:xfrm>
        </p:spPr>
        <p:txBody>
          <a:bodyPr>
            <a:normAutofit/>
          </a:bodyPr>
          <a:lstStyle/>
          <a:p>
            <a:r>
              <a:rPr lang="nl-NL" sz="2000" dirty="0"/>
              <a:t>We gaan proberen dit lied </a:t>
            </a:r>
            <a:br>
              <a:rPr lang="nl-NL" sz="2000" dirty="0"/>
            </a:br>
            <a:r>
              <a:rPr lang="nl-NL" sz="2000" dirty="0"/>
              <a:t>belangrijk te laten zijn</a:t>
            </a:r>
            <a:br>
              <a:rPr lang="nl-NL" sz="2000" dirty="0"/>
            </a:br>
            <a:r>
              <a:rPr lang="nl-NL" sz="2000" dirty="0"/>
              <a:t>voor ieder van ons</a:t>
            </a:r>
          </a:p>
          <a:p>
            <a:endParaRPr lang="nl-NL" sz="2000" dirty="0"/>
          </a:p>
          <a:p>
            <a:r>
              <a:rPr lang="nl-NL" sz="2000" dirty="0"/>
              <a:t>Vraag: </a:t>
            </a:r>
          </a:p>
          <a:p>
            <a:r>
              <a:rPr lang="nl-NL" sz="2000" dirty="0"/>
              <a:t>Wie is wel eens benauwd voor de toekomst?</a:t>
            </a:r>
          </a:p>
          <a:p>
            <a:r>
              <a:rPr lang="nl-NL" sz="2000" dirty="0"/>
              <a:t>Wie maakt zich wel eens zorgen?</a:t>
            </a:r>
          </a:p>
          <a:p>
            <a:endParaRPr lang="nl-NL" sz="2000" dirty="0"/>
          </a:p>
          <a:p>
            <a:r>
              <a:rPr lang="nl-NL" sz="2000" dirty="0"/>
              <a:t>Voor </a:t>
            </a:r>
            <a:r>
              <a:rPr lang="nl-NL" sz="2000" dirty="0">
                <a:solidFill>
                  <a:srgbClr val="FF0000"/>
                </a:solidFill>
              </a:rPr>
              <a:t>ons</a:t>
            </a:r>
            <a:r>
              <a:rPr lang="nl-NL" sz="2000" dirty="0"/>
              <a:t> is deze preek bedoeld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CBA86D2-D5B1-4C56-A454-190796EC3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8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liert">
  <a:themeElements>
    <a:clrScheme name="Roo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2768</TotalTime>
  <Words>405</Words>
  <Application>Microsoft Office PowerPoint</Application>
  <PresentationFormat>Diavoorstelling (4:3)</PresentationFormat>
  <Paragraphs>176</Paragraphs>
  <Slides>25</Slides>
  <Notes>2</Notes>
  <HiddenSlides>1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Sliert</vt:lpstr>
      <vt:lpstr>Ik hef mijn ogen…</vt:lpstr>
      <vt:lpstr>Begrijp je me wel?</vt:lpstr>
      <vt:lpstr>Poëzie!</vt:lpstr>
      <vt:lpstr>Psalm 121</vt:lpstr>
      <vt:lpstr>Psalm 121</vt:lpstr>
      <vt:lpstr>Psalm 121</vt:lpstr>
      <vt:lpstr>Poëzie: er staat meer dan je leest</vt:lpstr>
      <vt:lpstr>Onderwerp van  Psalm 121</vt:lpstr>
      <vt:lpstr>Onderwerp van  Psalm 121</vt:lpstr>
      <vt:lpstr>Laten we beginnen</vt:lpstr>
      <vt:lpstr>Onbekende gevaren</vt:lpstr>
      <vt:lpstr>Ik vertrouw op de Heer</vt:lpstr>
      <vt:lpstr>Het perspectief keert om</vt:lpstr>
      <vt:lpstr>Elkaar moed inspreken</vt:lpstr>
      <vt:lpstr>Bij Hem ben je veilig</vt:lpstr>
      <vt:lpstr>Zijn aandacht verslapt nooit</vt:lpstr>
      <vt:lpstr>De Heer waakt over je</vt:lpstr>
      <vt:lpstr>Hij laat je nooit alleen</vt:lpstr>
      <vt:lpstr>Heel de mens</vt:lpstr>
      <vt:lpstr>Heel de mens</vt:lpstr>
      <vt:lpstr>Heel de mens</vt:lpstr>
      <vt:lpstr>Heel de mens</vt:lpstr>
      <vt:lpstr>Heel de mens</vt:lpstr>
      <vt:lpstr>Heel de mens</vt:lpstr>
      <vt:lpstr>Joh. 14:1-2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Petrus en Judas</dc:title>
  <dc:creator>Tonny Lievers</dc:creator>
  <cp:lastModifiedBy>Tonny Lievers</cp:lastModifiedBy>
  <cp:revision>71</cp:revision>
  <dcterms:created xsi:type="dcterms:W3CDTF">2019-04-11T20:13:41Z</dcterms:created>
  <dcterms:modified xsi:type="dcterms:W3CDTF">2019-07-06T18:03:09Z</dcterms:modified>
</cp:coreProperties>
</file>