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46" r:id="rId2"/>
    <p:sldId id="376" r:id="rId3"/>
    <p:sldId id="377" r:id="rId4"/>
    <p:sldId id="386" r:id="rId5"/>
    <p:sldId id="378" r:id="rId6"/>
    <p:sldId id="379" r:id="rId7"/>
    <p:sldId id="382" r:id="rId8"/>
    <p:sldId id="380" r:id="rId9"/>
    <p:sldId id="381" r:id="rId10"/>
    <p:sldId id="387" r:id="rId11"/>
    <p:sldId id="369" r:id="rId12"/>
    <p:sldId id="359" r:id="rId13"/>
    <p:sldId id="360" r:id="rId14"/>
    <p:sldId id="362" r:id="rId15"/>
    <p:sldId id="361" r:id="rId16"/>
    <p:sldId id="364" r:id="rId17"/>
    <p:sldId id="365" r:id="rId18"/>
    <p:sldId id="366" r:id="rId19"/>
    <p:sldId id="367" r:id="rId20"/>
    <p:sldId id="368" r:id="rId21"/>
    <p:sldId id="388" r:id="rId22"/>
    <p:sldId id="3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ap Koopman Diervoeding" initials="JK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64667" autoAdjust="0"/>
  </p:normalViewPr>
  <p:slideViewPr>
    <p:cSldViewPr>
      <p:cViewPr>
        <p:scale>
          <a:sx n="50" d="100"/>
          <a:sy n="50" d="100"/>
        </p:scale>
        <p:origin x="-4376" y="-8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16-04-19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‹nr.›</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10</a:t>
            </a:fld>
            <a:endParaRPr lang="en-US"/>
          </a:p>
        </p:txBody>
      </p:sp>
    </p:spTree>
    <p:extLst>
      <p:ext uri="{BB962C8B-B14F-4D97-AF65-F5344CB8AC3E}">
        <p14:creationId xmlns:p14="http://schemas.microsoft.com/office/powerpoint/2010/main" val="18279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089E94-532B-494D-AD7A-712B16D9F5AA}" type="slidenum">
              <a:rPr lang="en-US" smtClean="0"/>
              <a:pPr/>
              <a:t>11</a:t>
            </a:fld>
            <a:endParaRPr lang="en-US"/>
          </a:p>
        </p:txBody>
      </p:sp>
    </p:spTree>
    <p:extLst>
      <p:ext uri="{BB962C8B-B14F-4D97-AF65-F5344CB8AC3E}">
        <p14:creationId xmlns:p14="http://schemas.microsoft.com/office/powerpoint/2010/main" val="37885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12</a:t>
            </a:fld>
            <a:endParaRPr lang="en-US"/>
          </a:p>
        </p:txBody>
      </p:sp>
    </p:spTree>
    <p:extLst>
      <p:ext uri="{BB962C8B-B14F-4D97-AF65-F5344CB8AC3E}">
        <p14:creationId xmlns:p14="http://schemas.microsoft.com/office/powerpoint/2010/main" val="39970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0" i="0"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13</a:t>
            </a:fld>
            <a:endParaRPr lang="en-US"/>
          </a:p>
        </p:txBody>
      </p:sp>
    </p:spTree>
    <p:extLst>
      <p:ext uri="{BB962C8B-B14F-4D97-AF65-F5344CB8AC3E}">
        <p14:creationId xmlns:p14="http://schemas.microsoft.com/office/powerpoint/2010/main" val="304027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14</a:t>
            </a:fld>
            <a:endParaRPr lang="en-US"/>
          </a:p>
        </p:txBody>
      </p:sp>
    </p:spTree>
    <p:extLst>
      <p:ext uri="{BB962C8B-B14F-4D97-AF65-F5344CB8AC3E}">
        <p14:creationId xmlns:p14="http://schemas.microsoft.com/office/powerpoint/2010/main" val="2569476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15</a:t>
            </a:fld>
            <a:endParaRPr lang="en-US"/>
          </a:p>
        </p:txBody>
      </p:sp>
    </p:spTree>
    <p:extLst>
      <p:ext uri="{BB962C8B-B14F-4D97-AF65-F5344CB8AC3E}">
        <p14:creationId xmlns:p14="http://schemas.microsoft.com/office/powerpoint/2010/main" val="1069361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16</a:t>
            </a:fld>
            <a:endParaRPr lang="en-US"/>
          </a:p>
        </p:txBody>
      </p:sp>
    </p:spTree>
    <p:extLst>
      <p:ext uri="{BB962C8B-B14F-4D97-AF65-F5344CB8AC3E}">
        <p14:creationId xmlns:p14="http://schemas.microsoft.com/office/powerpoint/2010/main" val="339351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17</a:t>
            </a:fld>
            <a:endParaRPr lang="en-US"/>
          </a:p>
        </p:txBody>
      </p:sp>
    </p:spTree>
    <p:extLst>
      <p:ext uri="{BB962C8B-B14F-4D97-AF65-F5344CB8AC3E}">
        <p14:creationId xmlns:p14="http://schemas.microsoft.com/office/powerpoint/2010/main" val="1230294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18</a:t>
            </a:fld>
            <a:endParaRPr lang="en-US"/>
          </a:p>
        </p:txBody>
      </p:sp>
    </p:spTree>
    <p:extLst>
      <p:ext uri="{BB962C8B-B14F-4D97-AF65-F5344CB8AC3E}">
        <p14:creationId xmlns:p14="http://schemas.microsoft.com/office/powerpoint/2010/main" val="65820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19</a:t>
            </a:fld>
            <a:endParaRPr lang="en-US"/>
          </a:p>
        </p:txBody>
      </p:sp>
    </p:spTree>
    <p:extLst>
      <p:ext uri="{BB962C8B-B14F-4D97-AF65-F5344CB8AC3E}">
        <p14:creationId xmlns:p14="http://schemas.microsoft.com/office/powerpoint/2010/main" val="273232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2</a:t>
            </a:fld>
            <a:endParaRPr lang="en-US"/>
          </a:p>
        </p:txBody>
      </p:sp>
    </p:spTree>
    <p:extLst>
      <p:ext uri="{BB962C8B-B14F-4D97-AF65-F5344CB8AC3E}">
        <p14:creationId xmlns:p14="http://schemas.microsoft.com/office/powerpoint/2010/main" val="244338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20</a:t>
            </a:fld>
            <a:endParaRPr lang="en-US"/>
          </a:p>
        </p:txBody>
      </p:sp>
    </p:spTree>
    <p:extLst>
      <p:ext uri="{BB962C8B-B14F-4D97-AF65-F5344CB8AC3E}">
        <p14:creationId xmlns:p14="http://schemas.microsoft.com/office/powerpoint/2010/main" val="2818048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22</a:t>
            </a:fld>
            <a:endParaRPr lang="en-US"/>
          </a:p>
        </p:txBody>
      </p:sp>
    </p:spTree>
    <p:extLst>
      <p:ext uri="{BB962C8B-B14F-4D97-AF65-F5344CB8AC3E}">
        <p14:creationId xmlns:p14="http://schemas.microsoft.com/office/powerpoint/2010/main" val="145823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089E94-532B-494D-AD7A-712B16D9F5AA}" type="slidenum">
              <a:rPr lang="en-US" smtClean="0"/>
              <a:pPr/>
              <a:t>3</a:t>
            </a:fld>
            <a:endParaRPr lang="en-US"/>
          </a:p>
        </p:txBody>
      </p:sp>
    </p:spTree>
    <p:extLst>
      <p:ext uri="{BB962C8B-B14F-4D97-AF65-F5344CB8AC3E}">
        <p14:creationId xmlns:p14="http://schemas.microsoft.com/office/powerpoint/2010/main" val="38449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4</a:t>
            </a:fld>
            <a:endParaRPr lang="en-US"/>
          </a:p>
        </p:txBody>
      </p:sp>
    </p:spTree>
    <p:extLst>
      <p:ext uri="{BB962C8B-B14F-4D97-AF65-F5344CB8AC3E}">
        <p14:creationId xmlns:p14="http://schemas.microsoft.com/office/powerpoint/2010/main" val="1069420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5</a:t>
            </a:fld>
            <a:endParaRPr lang="en-US"/>
          </a:p>
        </p:txBody>
      </p:sp>
    </p:spTree>
    <p:extLst>
      <p:ext uri="{BB962C8B-B14F-4D97-AF65-F5344CB8AC3E}">
        <p14:creationId xmlns:p14="http://schemas.microsoft.com/office/powerpoint/2010/main" val="324220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6</a:t>
            </a:fld>
            <a:endParaRPr lang="en-US"/>
          </a:p>
        </p:txBody>
      </p:sp>
    </p:spTree>
    <p:extLst>
      <p:ext uri="{BB962C8B-B14F-4D97-AF65-F5344CB8AC3E}">
        <p14:creationId xmlns:p14="http://schemas.microsoft.com/office/powerpoint/2010/main" val="354365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7</a:t>
            </a:fld>
            <a:endParaRPr lang="en-US"/>
          </a:p>
        </p:txBody>
      </p:sp>
    </p:spTree>
    <p:extLst>
      <p:ext uri="{BB962C8B-B14F-4D97-AF65-F5344CB8AC3E}">
        <p14:creationId xmlns:p14="http://schemas.microsoft.com/office/powerpoint/2010/main" val="30114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endParaRPr lang="nl-NL" b="1" dirty="0"/>
          </a:p>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8</a:t>
            </a:fld>
            <a:endParaRPr lang="en-US"/>
          </a:p>
        </p:txBody>
      </p:sp>
    </p:spTree>
    <p:extLst>
      <p:ext uri="{BB962C8B-B14F-4D97-AF65-F5344CB8AC3E}">
        <p14:creationId xmlns:p14="http://schemas.microsoft.com/office/powerpoint/2010/main" val="375526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endParaRPr lang="nl-NL" dirty="0"/>
          </a:p>
        </p:txBody>
      </p:sp>
      <p:sp>
        <p:nvSpPr>
          <p:cNvPr id="4" name="Tijdelijke aanduiding voor dianummer 3"/>
          <p:cNvSpPr>
            <a:spLocks noGrp="1"/>
          </p:cNvSpPr>
          <p:nvPr>
            <p:ph type="sldNum" sz="quarter" idx="5"/>
          </p:nvPr>
        </p:nvSpPr>
        <p:spPr/>
        <p:txBody>
          <a:bodyPr/>
          <a:lstStyle/>
          <a:p>
            <a:fld id="{61089E94-532B-494D-AD7A-712B16D9F5AA}" type="slidenum">
              <a:rPr lang="en-US" smtClean="0"/>
              <a:pPr/>
              <a:t>9</a:t>
            </a:fld>
            <a:endParaRPr lang="en-US"/>
          </a:p>
        </p:txBody>
      </p:sp>
    </p:spTree>
    <p:extLst>
      <p:ext uri="{BB962C8B-B14F-4D97-AF65-F5344CB8AC3E}">
        <p14:creationId xmlns:p14="http://schemas.microsoft.com/office/powerpoint/2010/main" val="9045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pPr/>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16-04-19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pPr/>
              <a:t>16-04-19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pPr/>
              <a:t>16-04-19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pPr/>
              <a:t>16-04-19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16-04-19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16-04-19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16-04-19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16-04-19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christipedia.miraheze.org/wiki/Duivel"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28600" y="228600"/>
            <a:ext cx="6248400" cy="704850"/>
          </a:xfrm>
          <a:effectLst>
            <a:outerShdw dist="17961" dir="2700000" sx="1000" sy="1000" algn="ctr" rotWithShape="0">
              <a:schemeClr val="bg2"/>
            </a:outerShdw>
          </a:effectLst>
        </p:spPr>
        <p:txBody>
          <a:bodyPr>
            <a:normAutofit/>
          </a:bodyPr>
          <a:lstStyle/>
          <a:p>
            <a:pPr algn="l">
              <a:defRPr/>
            </a:pPr>
            <a:r>
              <a:rPr lang="nl-NL" sz="3200" dirty="0">
                <a:solidFill>
                  <a:schemeClr val="bg1"/>
                </a:solidFill>
                <a:latin typeface="Rockwell Nova" panose="02060503020205020403" pitchFamily="18" charset="0"/>
              </a:rPr>
              <a:t>GOD MAAKT VRIJ </a:t>
            </a:r>
            <a:endParaRPr lang="en-US" sz="3200" dirty="0">
              <a:solidFill>
                <a:schemeClr val="bg1"/>
              </a:solidFill>
              <a:latin typeface="Rockwell Nova" panose="020605030202050204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beeldingsresultaat voor vogelbevrijder">
            <a:extLst>
              <a:ext uri="{FF2B5EF4-FFF2-40B4-BE49-F238E27FC236}">
                <a16:creationId xmlns:a16="http://schemas.microsoft.com/office/drawing/2014/main" xmlns="" id="{B7471B8A-8847-4AC5-965B-47788BAC5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49" y="2505074"/>
            <a:ext cx="4301961" cy="320992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xmlns="" id="{73FB65CA-4145-44AD-A0D9-8CFFCE4C6E13}"/>
              </a:ext>
            </a:extLst>
          </p:cNvPr>
          <p:cNvSpPr/>
          <p:nvPr/>
        </p:nvSpPr>
        <p:spPr>
          <a:xfrm>
            <a:off x="2384385" y="838200"/>
            <a:ext cx="5083215" cy="923330"/>
          </a:xfrm>
          <a:prstGeom prst="rect">
            <a:avLst/>
          </a:prstGeom>
          <a:noFill/>
        </p:spPr>
        <p:txBody>
          <a:bodyPr wrap="squar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Vogelbevrijder</a:t>
            </a:r>
          </a:p>
        </p:txBody>
      </p:sp>
    </p:spTree>
    <p:extLst>
      <p:ext uri="{BB962C8B-B14F-4D97-AF65-F5344CB8AC3E}">
        <p14:creationId xmlns:p14="http://schemas.microsoft.com/office/powerpoint/2010/main" val="408700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01124087-0D29-4829-85D8-E4992558FEF8}"/>
              </a:ext>
            </a:extLst>
          </p:cNvPr>
          <p:cNvSpPr/>
          <p:nvPr/>
        </p:nvSpPr>
        <p:spPr>
          <a:xfrm>
            <a:off x="838200" y="990600"/>
            <a:ext cx="7391401" cy="2308324"/>
          </a:xfrm>
          <a:prstGeom prst="rect">
            <a:avLst/>
          </a:prstGeom>
          <a:ln w="76200"/>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nl-NL" sz="7200" b="1" cap="none" spc="0" dirty="0">
                <a:ln w="22225">
                  <a:solidFill>
                    <a:schemeClr val="accent2"/>
                  </a:solidFill>
                  <a:prstDash val="solid"/>
                </a:ln>
                <a:solidFill>
                  <a:schemeClr val="accent2">
                    <a:lumMod val="40000"/>
                    <a:lumOff val="60000"/>
                  </a:schemeClr>
                </a:solidFill>
                <a:effectLst/>
                <a:latin typeface="Rockwell Nova" panose="02060503020205020403" pitchFamily="18" charset="0"/>
              </a:rPr>
              <a:t>GOD MAAKT VRIJ</a:t>
            </a:r>
          </a:p>
        </p:txBody>
      </p:sp>
    </p:spTree>
    <p:extLst>
      <p:ext uri="{BB962C8B-B14F-4D97-AF65-F5344CB8AC3E}">
        <p14:creationId xmlns:p14="http://schemas.microsoft.com/office/powerpoint/2010/main" val="1813840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endParaRPr kumimoji="1" lang="en-US" altLang="ko-KR" sz="3500" dirty="0">
              <a:ea typeface="굴림" pitchFamily="34" charset="-127"/>
            </a:endParaRPr>
          </a:p>
        </p:txBody>
      </p:sp>
      <p:sp>
        <p:nvSpPr>
          <p:cNvPr id="2" name="Rechthoek 1">
            <a:extLst>
              <a:ext uri="{FF2B5EF4-FFF2-40B4-BE49-F238E27FC236}">
                <a16:creationId xmlns:a16="http://schemas.microsoft.com/office/drawing/2014/main" xmlns="" id="{0C8E17A2-FA11-4A99-9A11-D28BBBAA8496}"/>
              </a:ext>
            </a:extLst>
          </p:cNvPr>
          <p:cNvSpPr/>
          <p:nvPr/>
        </p:nvSpPr>
        <p:spPr>
          <a:xfrm>
            <a:off x="2209800" y="197346"/>
            <a:ext cx="6324601" cy="6186309"/>
          </a:xfrm>
          <a:prstGeom prst="rect">
            <a:avLst/>
          </a:prstGeom>
        </p:spPr>
        <p:txBody>
          <a:bodyPr wrap="square">
            <a:spAutoFit/>
          </a:bodyPr>
          <a:lstStyle/>
          <a:p>
            <a:r>
              <a:rPr lang="nl-NL" dirty="0">
                <a:solidFill>
                  <a:srgbClr val="222222"/>
                </a:solidFill>
                <a:latin typeface="Rockwell Nova" panose="02060503020205020403" pitchFamily="18" charset="0"/>
              </a:rPr>
              <a:t>In de naam van de Vader,</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In de naam van de Zoon,</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In de naam van de Geest</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voor uw troon,</a:t>
            </a:r>
          </a:p>
          <a:p>
            <a:r>
              <a:rPr lang="nl-NL" dirty="0">
                <a:solidFill>
                  <a:srgbClr val="222222"/>
                </a:solidFill>
                <a:latin typeface="Rockwell Nova" panose="02060503020205020403" pitchFamily="18" charset="0"/>
              </a:rPr>
              <a:t>zijn wij hier gekomen</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en verhogen uw naam.</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U geeft ons genade,</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U roepen wij aan.</a:t>
            </a:r>
          </a:p>
          <a:p>
            <a:r>
              <a:rPr lang="nl-NL" dirty="0">
                <a:solidFill>
                  <a:srgbClr val="222222"/>
                </a:solidFill>
                <a:latin typeface="Rockwell Nova" panose="02060503020205020403" pitchFamily="18" charset="0"/>
              </a:rPr>
              <a:t>Hoor ons loflied, Heer,</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onze dank weerklinkt,</a:t>
            </a:r>
            <a:br>
              <a:rPr lang="nl-NL" dirty="0">
                <a:solidFill>
                  <a:srgbClr val="222222"/>
                </a:solidFill>
                <a:latin typeface="Rockwell Nova" panose="02060503020205020403" pitchFamily="18" charset="0"/>
              </a:rPr>
            </a:br>
            <a:r>
              <a:rPr lang="nl-NL" dirty="0" err="1">
                <a:solidFill>
                  <a:srgbClr val="222222"/>
                </a:solidFill>
                <a:latin typeface="Rockwell Nova" panose="02060503020205020403" pitchFamily="18" charset="0"/>
              </a:rPr>
              <a:t>eng'len</a:t>
            </a:r>
            <a:r>
              <a:rPr lang="nl-NL" dirty="0">
                <a:solidFill>
                  <a:srgbClr val="222222"/>
                </a:solidFill>
                <a:latin typeface="Rockwell Nova" panose="02060503020205020403" pitchFamily="18" charset="0"/>
              </a:rPr>
              <a:t> buigen neer,</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uw gemeente zingt</a:t>
            </a:r>
          </a:p>
          <a:p>
            <a:r>
              <a:rPr lang="nl-NL" dirty="0">
                <a:solidFill>
                  <a:srgbClr val="222222"/>
                </a:solidFill>
                <a:latin typeface="Rockwell Nova" panose="02060503020205020403" pitchFamily="18" charset="0"/>
              </a:rPr>
              <a:t>en U draagt ons hoog</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op uw vleugels mee.</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Heel de wereld ziet het:</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(Ja, de wereld ziet het:)</a:t>
            </a:r>
          </a:p>
          <a:p>
            <a:r>
              <a:rPr lang="nl-NL" dirty="0">
                <a:solidFill>
                  <a:srgbClr val="222222"/>
                </a:solidFill>
                <a:latin typeface="Rockwell Nova" panose="02060503020205020403" pitchFamily="18" charset="0"/>
              </a:rPr>
              <a:t>God maakt vrij, God maakt vrij</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in die hoop leven wij.</a:t>
            </a:r>
          </a:p>
          <a:p>
            <a:r>
              <a:rPr lang="nl-NL" dirty="0">
                <a:solidFill>
                  <a:srgbClr val="222222"/>
                </a:solidFill>
                <a:latin typeface="Rockwell Nova" panose="02060503020205020403" pitchFamily="18" charset="0"/>
              </a:rPr>
              <a:t>God maakt vrij, God maakt vrij.</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In die hoop leven wij.</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Ons verdriet wordt een lied.</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God maakt vrij, God maakt vrij</a:t>
            </a:r>
            <a:r>
              <a:rPr lang="nl-NL" b="1" dirty="0">
                <a:solidFill>
                  <a:srgbClr val="222222"/>
                </a:solidFill>
                <a:latin typeface="Rockwell Nova" panose="02060503020205020403" pitchFamily="18" charset="0"/>
              </a:rPr>
              <a:t>.         Opwekking 720         </a:t>
            </a:r>
            <a:endParaRPr lang="nl-NL" b="1" i="0" dirty="0">
              <a:solidFill>
                <a:srgbClr val="222222"/>
              </a:solidFill>
              <a:effectLst/>
              <a:latin typeface="Rockwell Nova" panose="020605030202050204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57452F50-D473-4583-AFCB-A2A5DB4B4582}"/>
              </a:ext>
            </a:extLst>
          </p:cNvPr>
          <p:cNvSpPr/>
          <p:nvPr/>
        </p:nvSpPr>
        <p:spPr>
          <a:xfrm>
            <a:off x="1752600" y="1524000"/>
            <a:ext cx="6172200" cy="2154436"/>
          </a:xfrm>
          <a:prstGeom prst="rect">
            <a:avLst/>
          </a:prstGeom>
        </p:spPr>
        <p:txBody>
          <a:bodyPr wrap="square">
            <a:spAutoFit/>
          </a:bodyPr>
          <a:lstStyle/>
          <a:p>
            <a:pPr marL="514350" indent="-514350">
              <a:buFont typeface="Wingdings" panose="05000000000000000000" pitchFamily="2" charset="2"/>
              <a:buChar char="Ø"/>
            </a:pPr>
            <a:r>
              <a:rPr lang="nl-NL" sz="3200" b="1" i="1" u="sng" dirty="0">
                <a:solidFill>
                  <a:srgbClr val="222222"/>
                </a:solidFill>
                <a:latin typeface="Rockwell Nova" panose="02060503020205020403" pitchFamily="18" charset="0"/>
              </a:rPr>
              <a:t>In de naam van de Vader</a:t>
            </a:r>
          </a:p>
          <a:p>
            <a:pPr marL="514350" indent="-514350">
              <a:buFont typeface="Wingdings" panose="05000000000000000000" pitchFamily="2" charset="2"/>
              <a:buChar char="Ø"/>
            </a:pPr>
            <a:r>
              <a:rPr lang="nl-NL" sz="3200" b="1" i="1" u="sng" dirty="0">
                <a:solidFill>
                  <a:srgbClr val="222222"/>
                </a:solidFill>
                <a:latin typeface="Rockwell Nova" panose="02060503020205020403" pitchFamily="18" charset="0"/>
              </a:rPr>
              <a:t>In de naam van de Zoon</a:t>
            </a:r>
          </a:p>
          <a:p>
            <a:pPr marL="514350" indent="-514350">
              <a:buFont typeface="Wingdings" panose="05000000000000000000" pitchFamily="2" charset="2"/>
              <a:buChar char="Ø"/>
            </a:pPr>
            <a:r>
              <a:rPr lang="nl-NL" sz="3200" b="1" i="1" u="sng" dirty="0">
                <a:solidFill>
                  <a:srgbClr val="222222"/>
                </a:solidFill>
                <a:latin typeface="Rockwell Nova" panose="02060503020205020403" pitchFamily="18" charset="0"/>
              </a:rPr>
              <a:t>In de naam van de Geest</a:t>
            </a:r>
            <a:r>
              <a:rPr lang="nl-NL" dirty="0">
                <a:solidFill>
                  <a:srgbClr val="222222"/>
                </a:solidFill>
                <a:latin typeface="Rockwell Nova" panose="02060503020205020403" pitchFamily="18" charset="0"/>
              </a:rPr>
              <a:t/>
            </a:r>
            <a:br>
              <a:rPr lang="nl-NL" dirty="0">
                <a:solidFill>
                  <a:srgbClr val="222222"/>
                </a:solidFill>
                <a:latin typeface="Rockwell Nova" panose="02060503020205020403" pitchFamily="18" charset="0"/>
              </a:rPr>
            </a:br>
            <a:r>
              <a:rPr lang="nl-NL" dirty="0">
                <a:solidFill>
                  <a:srgbClr val="222222"/>
                </a:solidFill>
                <a:latin typeface="Rockwell Nova" panose="02060503020205020403" pitchFamily="18" charset="0"/>
              </a:rPr>
              <a:t/>
            </a:r>
            <a:br>
              <a:rPr lang="nl-NL" dirty="0">
                <a:solidFill>
                  <a:srgbClr val="222222"/>
                </a:solidFill>
                <a:latin typeface="Rockwell Nova" panose="02060503020205020403" pitchFamily="18" charset="0"/>
              </a:rPr>
            </a:br>
            <a:r>
              <a:rPr lang="nl-NL" sz="2000" b="1" dirty="0">
                <a:latin typeface="Rockwell Nova" panose="02060503020205020403" pitchFamily="18" charset="0"/>
              </a:rPr>
              <a:t>3 x 1 = 1 ?</a:t>
            </a:r>
          </a:p>
        </p:txBody>
      </p:sp>
    </p:spTree>
    <p:extLst>
      <p:ext uri="{BB962C8B-B14F-4D97-AF65-F5344CB8AC3E}">
        <p14:creationId xmlns:p14="http://schemas.microsoft.com/office/powerpoint/2010/main" val="366072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erhogen uw naam">
            <a:extLst>
              <a:ext uri="{FF2B5EF4-FFF2-40B4-BE49-F238E27FC236}">
                <a16:creationId xmlns:a16="http://schemas.microsoft.com/office/drawing/2014/main" xmlns="" id="{96FDC004-D8B0-4257-A1B2-63AB02E74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2895601" cy="1919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hthoek 1">
            <a:extLst>
              <a:ext uri="{FF2B5EF4-FFF2-40B4-BE49-F238E27FC236}">
                <a16:creationId xmlns:a16="http://schemas.microsoft.com/office/drawing/2014/main" xmlns="" id="{032DD1A1-0BB4-43F5-A88F-5E984B998BBB}"/>
              </a:ext>
            </a:extLst>
          </p:cNvPr>
          <p:cNvSpPr/>
          <p:nvPr/>
        </p:nvSpPr>
        <p:spPr>
          <a:xfrm>
            <a:off x="1828800" y="533400"/>
            <a:ext cx="6128100" cy="1569660"/>
          </a:xfrm>
          <a:prstGeom prst="rect">
            <a:avLst/>
          </a:prstGeom>
        </p:spPr>
        <p:txBody>
          <a:bodyPr wrap="square">
            <a:spAutoFit/>
          </a:bodyPr>
          <a:lstStyle/>
          <a:p>
            <a:r>
              <a:rPr lang="nl-NL" sz="3200" b="1" i="1" u="sng" dirty="0">
                <a:solidFill>
                  <a:srgbClr val="222222"/>
                </a:solidFill>
                <a:latin typeface="Rockwell Nova" panose="02060503020205020403" pitchFamily="18" charset="0"/>
              </a:rPr>
              <a:t>voor uw troon,</a:t>
            </a:r>
          </a:p>
          <a:p>
            <a:r>
              <a:rPr lang="nl-NL" sz="3200" b="1" i="1" u="sng" dirty="0">
                <a:solidFill>
                  <a:srgbClr val="222222"/>
                </a:solidFill>
                <a:latin typeface="Rockwell Nova" panose="02060503020205020403" pitchFamily="18" charset="0"/>
              </a:rPr>
              <a:t>zijn wij hier gekomen</a:t>
            </a:r>
            <a:br>
              <a:rPr lang="nl-NL" sz="3200" b="1" i="1" u="sng" dirty="0">
                <a:solidFill>
                  <a:srgbClr val="222222"/>
                </a:solidFill>
                <a:latin typeface="Rockwell Nova" panose="02060503020205020403" pitchFamily="18" charset="0"/>
              </a:rPr>
            </a:br>
            <a:r>
              <a:rPr lang="nl-NL" sz="3200" b="1" i="1" u="sng" dirty="0">
                <a:solidFill>
                  <a:srgbClr val="222222"/>
                </a:solidFill>
                <a:latin typeface="Rockwell Nova" panose="02060503020205020403" pitchFamily="18" charset="0"/>
              </a:rPr>
              <a:t>en verhogen uw naam</a:t>
            </a:r>
            <a:endParaRPr lang="nl-NL" sz="3200" b="1" i="1" u="sng" dirty="0"/>
          </a:p>
        </p:txBody>
      </p:sp>
      <p:sp>
        <p:nvSpPr>
          <p:cNvPr id="3" name="Rechthoek 2">
            <a:extLst>
              <a:ext uri="{FF2B5EF4-FFF2-40B4-BE49-F238E27FC236}">
                <a16:creationId xmlns:a16="http://schemas.microsoft.com/office/drawing/2014/main" xmlns="" id="{F6E66152-D8A5-438B-948A-DBDED6B77621}"/>
              </a:ext>
            </a:extLst>
          </p:cNvPr>
          <p:cNvSpPr/>
          <p:nvPr/>
        </p:nvSpPr>
        <p:spPr>
          <a:xfrm>
            <a:off x="3962400" y="2362200"/>
            <a:ext cx="3733800" cy="2862322"/>
          </a:xfrm>
          <a:prstGeom prst="rect">
            <a:avLst/>
          </a:prstGeom>
        </p:spPr>
        <p:txBody>
          <a:bodyPr wrap="square">
            <a:spAutoFit/>
          </a:bodyPr>
          <a:lstStyle/>
          <a:p>
            <a:r>
              <a:rPr lang="nl-NL" sz="2000" dirty="0">
                <a:latin typeface="Rockwell Nova" panose="02060503020205020403" pitchFamily="18" charset="0"/>
              </a:rPr>
              <a:t>Psalm 107:32</a:t>
            </a:r>
          </a:p>
          <a:p>
            <a:r>
              <a:rPr lang="nl-NL" sz="2000" dirty="0">
                <a:latin typeface="Rockwell Nova" panose="02060503020205020403" pitchFamily="18" charset="0"/>
              </a:rPr>
              <a:t>dat zij Hem verhogen in de gemeente des volks…</a:t>
            </a:r>
          </a:p>
          <a:p>
            <a:endParaRPr lang="nl-NL" sz="2000" dirty="0">
              <a:latin typeface="Rockwell Nova" panose="02060503020205020403" pitchFamily="18" charset="0"/>
            </a:endParaRPr>
          </a:p>
          <a:p>
            <a:r>
              <a:rPr lang="nl-NL" sz="2000" dirty="0">
                <a:latin typeface="Rockwell Nova" panose="02060503020205020403" pitchFamily="18" charset="0"/>
              </a:rPr>
              <a:t>Psalm 118:28</a:t>
            </a:r>
          </a:p>
          <a:p>
            <a:r>
              <a:rPr lang="nl-NL" sz="2000" dirty="0">
                <a:latin typeface="Rockwell Nova" panose="02060503020205020403" pitchFamily="18" charset="0"/>
              </a:rPr>
              <a:t>Gij zijt mijn God, U zal ik loven, o mijn God, U zal ik verhogen.</a:t>
            </a:r>
          </a:p>
          <a:p>
            <a:endParaRPr lang="nl-NL" sz="2000" dirty="0">
              <a:latin typeface="Rockwell Nova" panose="02060503020205020403" pitchFamily="18" charset="0"/>
            </a:endParaRPr>
          </a:p>
        </p:txBody>
      </p:sp>
      <p:sp>
        <p:nvSpPr>
          <p:cNvPr id="4" name="Rechthoek 3">
            <a:extLst>
              <a:ext uri="{FF2B5EF4-FFF2-40B4-BE49-F238E27FC236}">
                <a16:creationId xmlns:a16="http://schemas.microsoft.com/office/drawing/2014/main" xmlns="" id="{CC16F2F6-D398-44BF-A69E-5F9B01542611}"/>
              </a:ext>
            </a:extLst>
          </p:cNvPr>
          <p:cNvSpPr/>
          <p:nvPr/>
        </p:nvSpPr>
        <p:spPr>
          <a:xfrm>
            <a:off x="2667000" y="5334000"/>
            <a:ext cx="3200400" cy="914400"/>
          </a:xfrm>
          <a:prstGeom prst="rect">
            <a:avLst/>
          </a:prstGeom>
        </p:spPr>
        <p:txBody>
          <a:bodyPr wrap="square">
            <a:spAutoFit/>
          </a:bodyPr>
          <a:lstStyle/>
          <a:p>
            <a:r>
              <a:rPr lang="nl-NL" dirty="0">
                <a:latin typeface="Rockwell Nova" panose="02060503020205020403" pitchFamily="18" charset="0"/>
              </a:rPr>
              <a:t>Psalm 145:1</a:t>
            </a:r>
          </a:p>
          <a:p>
            <a:r>
              <a:rPr lang="nl-NL" dirty="0">
                <a:latin typeface="Rockwell Nova" panose="02060503020205020403" pitchFamily="18" charset="0"/>
              </a:rPr>
              <a:t>Een loflied van David. Ik zal U verhogen, mijn God</a:t>
            </a:r>
            <a:endParaRPr lang="nl-NL" dirty="0"/>
          </a:p>
        </p:txBody>
      </p:sp>
    </p:spTree>
    <p:extLst>
      <p:ext uri="{BB962C8B-B14F-4D97-AF65-F5344CB8AC3E}">
        <p14:creationId xmlns:p14="http://schemas.microsoft.com/office/powerpoint/2010/main" val="416339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0B3006EB-8714-46CA-9713-87037F9E301C}"/>
              </a:ext>
            </a:extLst>
          </p:cNvPr>
          <p:cNvSpPr/>
          <p:nvPr/>
        </p:nvSpPr>
        <p:spPr>
          <a:xfrm>
            <a:off x="2286000" y="762000"/>
            <a:ext cx="5410200" cy="5509200"/>
          </a:xfrm>
          <a:prstGeom prst="rect">
            <a:avLst/>
          </a:prstGeom>
        </p:spPr>
        <p:txBody>
          <a:bodyPr wrap="square">
            <a:spAutoFit/>
          </a:bodyPr>
          <a:lstStyle/>
          <a:p>
            <a:r>
              <a:rPr lang="nl-NL" sz="3200" dirty="0">
                <a:latin typeface="Rockwell Nova" panose="02060503020205020403" pitchFamily="18" charset="0"/>
              </a:rPr>
              <a:t>Laten wij dan met vrijmoedigheid naderen  tot de troon van de genade, opdat wij barmhartigheid verkrijgen en genade vinden om geholpen te worden op het juiste tijdstip.</a:t>
            </a:r>
          </a:p>
          <a:p>
            <a:endParaRPr lang="nl-NL" sz="3200" dirty="0">
              <a:latin typeface="Rockwell Nova" panose="02060503020205020403" pitchFamily="18" charset="0"/>
            </a:endParaRPr>
          </a:p>
          <a:p>
            <a:r>
              <a:rPr lang="nl-NL" sz="3200" dirty="0" err="1">
                <a:latin typeface="Rockwell Nova" panose="02060503020205020403" pitchFamily="18" charset="0"/>
              </a:rPr>
              <a:t>Hebr</a:t>
            </a:r>
            <a:r>
              <a:rPr lang="nl-NL" sz="3200" dirty="0">
                <a:latin typeface="Rockwell Nova" panose="02060503020205020403" pitchFamily="18" charset="0"/>
              </a:rPr>
              <a:t> 4-16</a:t>
            </a:r>
          </a:p>
        </p:txBody>
      </p:sp>
    </p:spTree>
    <p:extLst>
      <p:ext uri="{BB962C8B-B14F-4D97-AF65-F5344CB8AC3E}">
        <p14:creationId xmlns:p14="http://schemas.microsoft.com/office/powerpoint/2010/main" val="160242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CC5AA95F-9950-4662-846D-3F9A6F7D7B5A}"/>
              </a:ext>
            </a:extLst>
          </p:cNvPr>
          <p:cNvSpPr/>
          <p:nvPr/>
        </p:nvSpPr>
        <p:spPr>
          <a:xfrm>
            <a:off x="2286000" y="1166843"/>
            <a:ext cx="4572000" cy="3724096"/>
          </a:xfrm>
          <a:prstGeom prst="rect">
            <a:avLst/>
          </a:prstGeom>
        </p:spPr>
        <p:txBody>
          <a:bodyPr>
            <a:spAutoFit/>
          </a:bodyPr>
          <a:lstStyle/>
          <a:p>
            <a:r>
              <a:rPr lang="nl-NL" sz="2000" dirty="0">
                <a:latin typeface="Rockwell Nova" panose="02060503020205020403" pitchFamily="18" charset="0"/>
              </a:rPr>
              <a:t/>
            </a:r>
            <a:br>
              <a:rPr lang="nl-NL" sz="2000" dirty="0">
                <a:latin typeface="Rockwell Nova" panose="02060503020205020403" pitchFamily="18" charset="0"/>
              </a:rPr>
            </a:br>
            <a:r>
              <a:rPr lang="nl-NL" sz="2000" dirty="0">
                <a:latin typeface="Rockwell Nova" panose="02060503020205020403" pitchFamily="18" charset="0"/>
              </a:rPr>
              <a:t/>
            </a:r>
            <a:br>
              <a:rPr lang="nl-NL" sz="2000" dirty="0">
                <a:latin typeface="Rockwell Nova" panose="02060503020205020403" pitchFamily="18" charset="0"/>
              </a:rPr>
            </a:br>
            <a:r>
              <a:rPr lang="nl-NL" sz="2000" dirty="0">
                <a:solidFill>
                  <a:srgbClr val="444444"/>
                </a:solidFill>
                <a:latin typeface="Rockwell Nova" panose="02060503020205020403" pitchFamily="18" charset="0"/>
              </a:rPr>
              <a:t>Een Oudtestamentisch woord dat vaak wordt gebruikt om Gods genade te beschrijven is </a:t>
            </a:r>
            <a:r>
              <a:rPr lang="nl-NL" sz="2000" i="1" dirty="0" err="1">
                <a:solidFill>
                  <a:srgbClr val="444444"/>
                </a:solidFill>
                <a:latin typeface="Rockwell Nova" panose="02060503020205020403" pitchFamily="18" charset="0"/>
              </a:rPr>
              <a:t>chesed</a:t>
            </a:r>
            <a:r>
              <a:rPr lang="nl-NL" sz="2000" dirty="0">
                <a:solidFill>
                  <a:srgbClr val="444444"/>
                </a:solidFill>
                <a:latin typeface="Rockwell Nova" panose="02060503020205020403" pitchFamily="18" charset="0"/>
              </a:rPr>
              <a:t>. Dit woord beschrijft de verlossing van vijanden, leed of tegenspoed. Het wijst ook op het geven van macht, dagelijkse leiding, vergeving en bescherming.</a:t>
            </a:r>
            <a:r>
              <a:rPr lang="nl-NL" dirty="0">
                <a:latin typeface="Rockwell Nova" panose="02060503020205020403" pitchFamily="18" charset="0"/>
              </a:rPr>
              <a:t/>
            </a:r>
            <a:br>
              <a:rPr lang="nl-NL" dirty="0">
                <a:latin typeface="Rockwell Nova" panose="02060503020205020403" pitchFamily="18" charset="0"/>
              </a:rPr>
            </a:br>
            <a:r>
              <a:rPr lang="nl-NL" dirty="0">
                <a:latin typeface="Rockwell Nova" panose="02060503020205020403" pitchFamily="18" charset="0"/>
              </a:rPr>
              <a:t/>
            </a:r>
            <a:br>
              <a:rPr lang="nl-NL" dirty="0">
                <a:latin typeface="Rockwell Nova" panose="02060503020205020403" pitchFamily="18" charset="0"/>
              </a:rPr>
            </a:br>
            <a:endParaRPr lang="nl-NL" dirty="0">
              <a:latin typeface="Rockwell Nova" panose="02060503020205020403" pitchFamily="18" charset="0"/>
            </a:endParaRPr>
          </a:p>
        </p:txBody>
      </p:sp>
      <p:sp>
        <p:nvSpPr>
          <p:cNvPr id="3" name="Rechthoek 2">
            <a:extLst>
              <a:ext uri="{FF2B5EF4-FFF2-40B4-BE49-F238E27FC236}">
                <a16:creationId xmlns:a16="http://schemas.microsoft.com/office/drawing/2014/main" xmlns="" id="{0FC456F7-E4C9-4C21-9D80-5759C9508C9E}"/>
              </a:ext>
            </a:extLst>
          </p:cNvPr>
          <p:cNvSpPr/>
          <p:nvPr/>
        </p:nvSpPr>
        <p:spPr>
          <a:xfrm>
            <a:off x="1981200" y="304801"/>
            <a:ext cx="5943600" cy="584775"/>
          </a:xfrm>
          <a:prstGeom prst="rect">
            <a:avLst/>
          </a:prstGeom>
        </p:spPr>
        <p:txBody>
          <a:bodyPr wrap="square">
            <a:spAutoFit/>
          </a:bodyPr>
          <a:lstStyle/>
          <a:p>
            <a:r>
              <a:rPr lang="nl-NL" sz="3200" i="1" u="sng" dirty="0">
                <a:solidFill>
                  <a:srgbClr val="222222"/>
                </a:solidFill>
                <a:latin typeface="Rockwell Nova" panose="02060503020205020403" pitchFamily="18" charset="0"/>
              </a:rPr>
              <a:t>U geeft ons genade</a:t>
            </a:r>
            <a:endParaRPr lang="nl-NL" dirty="0"/>
          </a:p>
        </p:txBody>
      </p:sp>
    </p:spTree>
    <p:extLst>
      <p:ext uri="{BB962C8B-B14F-4D97-AF65-F5344CB8AC3E}">
        <p14:creationId xmlns:p14="http://schemas.microsoft.com/office/powerpoint/2010/main" val="32642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3AC9BE27-5A42-4EE0-962C-54647AA4A823}"/>
              </a:ext>
            </a:extLst>
          </p:cNvPr>
          <p:cNvSpPr/>
          <p:nvPr/>
        </p:nvSpPr>
        <p:spPr>
          <a:xfrm>
            <a:off x="1600200" y="2971800"/>
            <a:ext cx="6934200" cy="2831544"/>
          </a:xfrm>
          <a:prstGeom prst="rect">
            <a:avLst/>
          </a:prstGeom>
        </p:spPr>
        <p:txBody>
          <a:bodyPr wrap="square">
            <a:spAutoFit/>
          </a:bodyPr>
          <a:lstStyle/>
          <a:p>
            <a:r>
              <a:rPr lang="nl-NL" sz="3200" dirty="0">
                <a:solidFill>
                  <a:srgbClr val="000000"/>
                </a:solidFill>
                <a:latin typeface="Rockwell Nova" panose="02060503020205020403" pitchFamily="18" charset="0"/>
              </a:rPr>
              <a:t>Aanroepen?</a:t>
            </a:r>
          </a:p>
          <a:p>
            <a:endParaRPr lang="nl-NL" sz="3200" dirty="0">
              <a:solidFill>
                <a:srgbClr val="000000"/>
              </a:solidFill>
              <a:latin typeface="Rockwell Nova" panose="02060503020205020403" pitchFamily="18" charset="0"/>
            </a:endParaRPr>
          </a:p>
          <a:p>
            <a:endParaRPr lang="nl-NL" sz="3200" dirty="0">
              <a:solidFill>
                <a:srgbClr val="000000"/>
              </a:solidFill>
              <a:latin typeface="Rockwell Nova" panose="02060503020205020403" pitchFamily="18" charset="0"/>
            </a:endParaRPr>
          </a:p>
          <a:p>
            <a:r>
              <a:rPr lang="nl-NL" sz="3200" dirty="0">
                <a:solidFill>
                  <a:srgbClr val="000000"/>
                </a:solidFill>
                <a:latin typeface="Rockwell Nova" panose="02060503020205020403" pitchFamily="18" charset="0"/>
              </a:rPr>
              <a:t>Wikipedia =  hulp</a:t>
            </a:r>
          </a:p>
          <a:p>
            <a:r>
              <a:rPr lang="nl-NL" sz="3200" dirty="0">
                <a:solidFill>
                  <a:srgbClr val="000000"/>
                </a:solidFill>
                <a:latin typeface="Rockwell Nova" panose="02060503020205020403" pitchFamily="18" charset="0"/>
              </a:rPr>
              <a:t>Mijnwoordenboek.nl  = Bidden</a:t>
            </a:r>
          </a:p>
          <a:p>
            <a:endParaRPr lang="nl-NL" dirty="0"/>
          </a:p>
        </p:txBody>
      </p:sp>
      <p:pic>
        <p:nvPicPr>
          <p:cNvPr id="3074" name="Picture 2" descr="Afbeeldingsresultaat voor roepen gif">
            <a:extLst>
              <a:ext uri="{FF2B5EF4-FFF2-40B4-BE49-F238E27FC236}">
                <a16:creationId xmlns:a16="http://schemas.microsoft.com/office/drawing/2014/main" xmlns="" id="{6DB0D823-CFEF-4830-9079-57F7EA8BA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57" y="457200"/>
            <a:ext cx="1643067" cy="133984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xmlns="" id="{21A228EF-B41E-4C80-8C9E-CC659C8137D1}"/>
              </a:ext>
            </a:extLst>
          </p:cNvPr>
          <p:cNvSpPr/>
          <p:nvPr/>
        </p:nvSpPr>
        <p:spPr>
          <a:xfrm>
            <a:off x="3470576" y="1219200"/>
            <a:ext cx="4530424" cy="523220"/>
          </a:xfrm>
          <a:prstGeom prst="rect">
            <a:avLst/>
          </a:prstGeom>
        </p:spPr>
        <p:txBody>
          <a:bodyPr wrap="square">
            <a:spAutoFit/>
          </a:bodyPr>
          <a:lstStyle/>
          <a:p>
            <a:r>
              <a:rPr lang="nl-NL" sz="2800" i="1" u="sng" dirty="0">
                <a:solidFill>
                  <a:srgbClr val="222222"/>
                </a:solidFill>
                <a:latin typeface="Rockwell Nova" panose="02060503020205020403" pitchFamily="18" charset="0"/>
              </a:rPr>
              <a:t>U roepen wij aan</a:t>
            </a:r>
            <a:r>
              <a:rPr lang="nl-NL" dirty="0">
                <a:solidFill>
                  <a:srgbClr val="222222"/>
                </a:solidFill>
                <a:latin typeface="Rockwell Nova" panose="02060503020205020403" pitchFamily="18" charset="0"/>
              </a:rPr>
              <a:t>.</a:t>
            </a:r>
            <a:endParaRPr lang="nl-NL" dirty="0"/>
          </a:p>
        </p:txBody>
      </p:sp>
    </p:spTree>
    <p:extLst>
      <p:ext uri="{BB962C8B-B14F-4D97-AF65-F5344CB8AC3E}">
        <p14:creationId xmlns:p14="http://schemas.microsoft.com/office/powerpoint/2010/main" val="306212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F76CD80A-0741-4457-A114-5F25FF842177}"/>
              </a:ext>
            </a:extLst>
          </p:cNvPr>
          <p:cNvSpPr/>
          <p:nvPr/>
        </p:nvSpPr>
        <p:spPr>
          <a:xfrm>
            <a:off x="1981200" y="762001"/>
            <a:ext cx="6248400" cy="3539430"/>
          </a:xfrm>
          <a:prstGeom prst="rect">
            <a:avLst/>
          </a:prstGeom>
        </p:spPr>
        <p:txBody>
          <a:bodyPr wrap="square">
            <a:spAutoFit/>
          </a:bodyPr>
          <a:lstStyle/>
          <a:p>
            <a:r>
              <a:rPr lang="nl-NL" sz="3200" dirty="0">
                <a:solidFill>
                  <a:srgbClr val="222222"/>
                </a:solidFill>
                <a:latin typeface="Rockwell Nova" panose="02060503020205020403" pitchFamily="18" charset="0"/>
              </a:rPr>
              <a:t>Hoor ons </a:t>
            </a:r>
            <a:r>
              <a:rPr lang="nl-NL" sz="3200" dirty="0">
                <a:solidFill>
                  <a:schemeClr val="accent1"/>
                </a:solidFill>
                <a:latin typeface="Rockwell Nova" panose="02060503020205020403" pitchFamily="18" charset="0"/>
              </a:rPr>
              <a:t>loflied</a:t>
            </a:r>
            <a:r>
              <a:rPr lang="nl-NL" sz="3200" dirty="0">
                <a:solidFill>
                  <a:srgbClr val="222222"/>
                </a:solidFill>
                <a:latin typeface="Rockwell Nova" panose="02060503020205020403" pitchFamily="18" charset="0"/>
              </a:rPr>
              <a:t>, Heer,</a:t>
            </a:r>
            <a:br>
              <a:rPr lang="nl-NL" sz="3200" dirty="0">
                <a:solidFill>
                  <a:srgbClr val="222222"/>
                </a:solidFill>
                <a:latin typeface="Rockwell Nova" panose="02060503020205020403" pitchFamily="18" charset="0"/>
              </a:rPr>
            </a:br>
            <a:r>
              <a:rPr lang="nl-NL" sz="3200" dirty="0">
                <a:solidFill>
                  <a:srgbClr val="222222"/>
                </a:solidFill>
                <a:latin typeface="Rockwell Nova" panose="02060503020205020403" pitchFamily="18" charset="0"/>
              </a:rPr>
              <a:t>onze dank weerklinkt,</a:t>
            </a:r>
            <a:br>
              <a:rPr lang="nl-NL" sz="3200" dirty="0">
                <a:solidFill>
                  <a:srgbClr val="222222"/>
                </a:solidFill>
                <a:latin typeface="Rockwell Nova" panose="02060503020205020403" pitchFamily="18" charset="0"/>
              </a:rPr>
            </a:br>
            <a:r>
              <a:rPr lang="nl-NL" sz="3200" dirty="0" err="1">
                <a:solidFill>
                  <a:srgbClr val="222222"/>
                </a:solidFill>
                <a:latin typeface="Rockwell Nova" panose="02060503020205020403" pitchFamily="18" charset="0"/>
              </a:rPr>
              <a:t>eng'len</a:t>
            </a:r>
            <a:r>
              <a:rPr lang="nl-NL" sz="3200" dirty="0">
                <a:solidFill>
                  <a:srgbClr val="222222"/>
                </a:solidFill>
                <a:latin typeface="Rockwell Nova" panose="02060503020205020403" pitchFamily="18" charset="0"/>
              </a:rPr>
              <a:t> buigen neer,</a:t>
            </a:r>
          </a:p>
          <a:p>
            <a:endParaRPr lang="nl-NL" sz="3200" dirty="0">
              <a:solidFill>
                <a:srgbClr val="222222"/>
              </a:solidFill>
              <a:latin typeface="Rockwell Nova" panose="02060503020205020403" pitchFamily="18" charset="0"/>
            </a:endParaRPr>
          </a:p>
          <a:p>
            <a:endParaRPr lang="nl-NL" sz="3200" dirty="0">
              <a:solidFill>
                <a:srgbClr val="222222"/>
              </a:solidFill>
              <a:latin typeface="Rockwell Nova" panose="02060503020205020403" pitchFamily="18" charset="0"/>
            </a:endParaRPr>
          </a:p>
          <a:p>
            <a:r>
              <a:rPr lang="nl-NL" sz="3200" dirty="0" err="1">
                <a:solidFill>
                  <a:srgbClr val="222222"/>
                </a:solidFill>
                <a:latin typeface="Rockwell Nova" panose="02060503020205020403" pitchFamily="18" charset="0"/>
              </a:rPr>
              <a:t>Ode,psalm,haleluja,hooglied</a:t>
            </a:r>
            <a:endParaRPr lang="nl-NL" sz="3200" dirty="0">
              <a:solidFill>
                <a:srgbClr val="222222"/>
              </a:solidFill>
              <a:latin typeface="Rockwell Nova" panose="02060503020205020403" pitchFamily="18" charset="0"/>
            </a:endParaRPr>
          </a:p>
          <a:p>
            <a:endParaRPr lang="nl-NL" sz="3200" dirty="0"/>
          </a:p>
        </p:txBody>
      </p:sp>
    </p:spTree>
    <p:extLst>
      <p:ext uri="{BB962C8B-B14F-4D97-AF65-F5344CB8AC3E}">
        <p14:creationId xmlns:p14="http://schemas.microsoft.com/office/powerpoint/2010/main" val="304539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9D7F06F1-3717-46EB-87F9-808CBB0A5737}"/>
              </a:ext>
            </a:extLst>
          </p:cNvPr>
          <p:cNvSpPr/>
          <p:nvPr/>
        </p:nvSpPr>
        <p:spPr>
          <a:xfrm>
            <a:off x="1981200" y="533400"/>
            <a:ext cx="4876800" cy="1569660"/>
          </a:xfrm>
          <a:prstGeom prst="rect">
            <a:avLst/>
          </a:prstGeom>
        </p:spPr>
        <p:txBody>
          <a:bodyPr wrap="square">
            <a:spAutoFit/>
          </a:bodyPr>
          <a:lstStyle/>
          <a:p>
            <a:r>
              <a:rPr lang="nl-NL" sz="3200" dirty="0">
                <a:solidFill>
                  <a:srgbClr val="222222"/>
                </a:solidFill>
                <a:latin typeface="Rockwell Nova" panose="02060503020205020403" pitchFamily="18" charset="0"/>
              </a:rPr>
              <a:t>uw </a:t>
            </a:r>
            <a:r>
              <a:rPr lang="nl-NL" sz="3200" dirty="0">
                <a:solidFill>
                  <a:schemeClr val="accent1"/>
                </a:solidFill>
                <a:latin typeface="Rockwell Nova" panose="02060503020205020403" pitchFamily="18" charset="0"/>
              </a:rPr>
              <a:t>gemeente</a:t>
            </a:r>
            <a:r>
              <a:rPr lang="nl-NL" sz="3200" dirty="0">
                <a:solidFill>
                  <a:srgbClr val="222222"/>
                </a:solidFill>
                <a:latin typeface="Rockwell Nova" panose="02060503020205020403" pitchFamily="18" charset="0"/>
              </a:rPr>
              <a:t> zingt</a:t>
            </a:r>
          </a:p>
          <a:p>
            <a:r>
              <a:rPr lang="nl-NL" sz="3200" dirty="0">
                <a:solidFill>
                  <a:srgbClr val="222222"/>
                </a:solidFill>
                <a:latin typeface="Rockwell Nova" panose="02060503020205020403" pitchFamily="18" charset="0"/>
              </a:rPr>
              <a:t>en U draagt ons hoog</a:t>
            </a:r>
            <a:br>
              <a:rPr lang="nl-NL" sz="3200" dirty="0">
                <a:solidFill>
                  <a:srgbClr val="222222"/>
                </a:solidFill>
                <a:latin typeface="Rockwell Nova" panose="02060503020205020403" pitchFamily="18" charset="0"/>
              </a:rPr>
            </a:br>
            <a:r>
              <a:rPr lang="nl-NL" sz="3200" dirty="0">
                <a:solidFill>
                  <a:srgbClr val="222222"/>
                </a:solidFill>
                <a:latin typeface="Rockwell Nova" panose="02060503020205020403" pitchFamily="18" charset="0"/>
              </a:rPr>
              <a:t>op uw vleugels mee.</a:t>
            </a:r>
            <a:endParaRPr lang="nl-NL" sz="3200" dirty="0"/>
          </a:p>
        </p:txBody>
      </p:sp>
      <p:pic>
        <p:nvPicPr>
          <p:cNvPr id="2050" name="Picture 2" descr="Afbeeldingsresultaat voor god draagt ons op vleugels">
            <a:extLst>
              <a:ext uri="{FF2B5EF4-FFF2-40B4-BE49-F238E27FC236}">
                <a16:creationId xmlns:a16="http://schemas.microsoft.com/office/drawing/2014/main" xmlns="" id="{08B2A807-C4CA-4401-B6BF-4160CB7F4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43200"/>
            <a:ext cx="5505450" cy="31014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73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vogelvanger">
            <a:extLst>
              <a:ext uri="{FF2B5EF4-FFF2-40B4-BE49-F238E27FC236}">
                <a16:creationId xmlns:a16="http://schemas.microsoft.com/office/drawing/2014/main" xmlns="" id="{60C7F948-98C4-4861-BB09-67C9BCDEA4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4017785" cy="258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Afbeeldingsresultaat voor vogelvanger">
            <a:extLst>
              <a:ext uri="{FF2B5EF4-FFF2-40B4-BE49-F238E27FC236}">
                <a16:creationId xmlns:a16="http://schemas.microsoft.com/office/drawing/2014/main" xmlns="" id="{45591DF9-F128-455C-9AA8-F4B9C1F9A1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011" y="2971800"/>
            <a:ext cx="3698789" cy="2774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Afbeelding 5">
            <a:extLst>
              <a:ext uri="{FF2B5EF4-FFF2-40B4-BE49-F238E27FC236}">
                <a16:creationId xmlns:a16="http://schemas.microsoft.com/office/drawing/2014/main" xmlns="" id="{5D88D7D9-DC31-4AE5-8F82-DE3FCE7CBECB}"/>
              </a:ext>
            </a:extLst>
          </p:cNvPr>
          <p:cNvPicPr>
            <a:picLocks noChangeAspect="1"/>
          </p:cNvPicPr>
          <p:nvPr/>
        </p:nvPicPr>
        <p:blipFill>
          <a:blip r:embed="rId5"/>
          <a:stretch>
            <a:fillRect/>
          </a:stretch>
        </p:blipFill>
        <p:spPr>
          <a:xfrm>
            <a:off x="5486400" y="528788"/>
            <a:ext cx="2524125" cy="162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Afbeelding 6">
            <a:extLst>
              <a:ext uri="{FF2B5EF4-FFF2-40B4-BE49-F238E27FC236}">
                <a16:creationId xmlns:a16="http://schemas.microsoft.com/office/drawing/2014/main" xmlns="" id="{7B83216C-0934-40CC-985F-C9153BC10B94}"/>
              </a:ext>
            </a:extLst>
          </p:cNvPr>
          <p:cNvPicPr>
            <a:picLocks noChangeAspect="1"/>
          </p:cNvPicPr>
          <p:nvPr/>
        </p:nvPicPr>
        <p:blipFill>
          <a:blip r:embed="rId6"/>
          <a:stretch>
            <a:fillRect/>
          </a:stretch>
        </p:blipFill>
        <p:spPr>
          <a:xfrm>
            <a:off x="1295400" y="3072971"/>
            <a:ext cx="1803829" cy="1803829"/>
          </a:xfrm>
          <a:prstGeom prst="rect">
            <a:avLst/>
          </a:prstGeom>
        </p:spPr>
      </p:pic>
    </p:spTree>
    <p:extLst>
      <p:ext uri="{BB962C8B-B14F-4D97-AF65-F5344CB8AC3E}">
        <p14:creationId xmlns:p14="http://schemas.microsoft.com/office/powerpoint/2010/main" val="998771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9740218E-FFCB-4D62-841C-B65C6B3C4579}"/>
              </a:ext>
            </a:extLst>
          </p:cNvPr>
          <p:cNvSpPr/>
          <p:nvPr/>
        </p:nvSpPr>
        <p:spPr>
          <a:xfrm>
            <a:off x="2286000" y="3105835"/>
            <a:ext cx="5181600" cy="1077218"/>
          </a:xfrm>
          <a:prstGeom prst="rect">
            <a:avLst/>
          </a:prstGeom>
        </p:spPr>
        <p:txBody>
          <a:bodyPr wrap="square">
            <a:spAutoFit/>
          </a:bodyPr>
          <a:lstStyle/>
          <a:p>
            <a:r>
              <a:rPr lang="nl-NL" sz="3200" dirty="0">
                <a:solidFill>
                  <a:srgbClr val="222222"/>
                </a:solidFill>
                <a:latin typeface="Rockwell Nova" panose="02060503020205020403" pitchFamily="18" charset="0"/>
              </a:rPr>
              <a:t>Heel de wereld ziet het:</a:t>
            </a:r>
            <a:br>
              <a:rPr lang="nl-NL" sz="3200" dirty="0">
                <a:solidFill>
                  <a:srgbClr val="222222"/>
                </a:solidFill>
                <a:latin typeface="Rockwell Nova" panose="02060503020205020403" pitchFamily="18" charset="0"/>
              </a:rPr>
            </a:br>
            <a:r>
              <a:rPr lang="nl-NL" sz="3200" dirty="0">
                <a:solidFill>
                  <a:srgbClr val="222222"/>
                </a:solidFill>
                <a:latin typeface="Rockwell Nova" panose="02060503020205020403" pitchFamily="18" charset="0"/>
              </a:rPr>
              <a:t>(Ja, de wereld ziet het:)</a:t>
            </a:r>
            <a:endParaRPr lang="nl-NL" sz="3200" dirty="0"/>
          </a:p>
        </p:txBody>
      </p:sp>
      <p:pic>
        <p:nvPicPr>
          <p:cNvPr id="4098" name="Picture 2" descr="Afbeeldingsresultaat voor de wereld ziet het">
            <a:extLst>
              <a:ext uri="{FF2B5EF4-FFF2-40B4-BE49-F238E27FC236}">
                <a16:creationId xmlns:a16="http://schemas.microsoft.com/office/drawing/2014/main" xmlns="" id="{A2AF0CA6-382E-46BA-A03B-0C50E59E1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3505200" cy="197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25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01124087-0D29-4829-85D8-E4992558FEF8}"/>
              </a:ext>
            </a:extLst>
          </p:cNvPr>
          <p:cNvSpPr/>
          <p:nvPr/>
        </p:nvSpPr>
        <p:spPr>
          <a:xfrm>
            <a:off x="838200" y="990600"/>
            <a:ext cx="7391401" cy="2308324"/>
          </a:xfrm>
          <a:prstGeom prst="rect">
            <a:avLst/>
          </a:prstGeom>
          <a:ln w="76200"/>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nl-NL" sz="7200" b="1" cap="none" spc="0" dirty="0">
                <a:ln w="22225">
                  <a:solidFill>
                    <a:schemeClr val="accent2"/>
                  </a:solidFill>
                  <a:prstDash val="solid"/>
                </a:ln>
                <a:solidFill>
                  <a:schemeClr val="accent2">
                    <a:lumMod val="40000"/>
                    <a:lumOff val="60000"/>
                  </a:schemeClr>
                </a:solidFill>
                <a:effectLst/>
                <a:latin typeface="Rockwell Nova" panose="02060503020205020403" pitchFamily="18" charset="0"/>
              </a:rPr>
              <a:t>GOD MAAKT VRIJ</a:t>
            </a:r>
          </a:p>
        </p:txBody>
      </p:sp>
    </p:spTree>
    <p:extLst>
      <p:ext uri="{BB962C8B-B14F-4D97-AF65-F5344CB8AC3E}">
        <p14:creationId xmlns:p14="http://schemas.microsoft.com/office/powerpoint/2010/main" val="1996767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7CED043-F641-4BF4-B7B8-A433FB12309F}"/>
              </a:ext>
            </a:extLst>
          </p:cNvPr>
          <p:cNvSpPr>
            <a:spLocks noGrp="1"/>
          </p:cNvSpPr>
          <p:nvPr>
            <p:ph type="title"/>
          </p:nvPr>
        </p:nvSpPr>
        <p:spPr/>
        <p:txBody>
          <a:bodyPr/>
          <a:lstStyle/>
          <a:p>
            <a:r>
              <a:rPr lang="nl-NL" dirty="0"/>
              <a:t>Wilt u ook vrij zijn?</a:t>
            </a:r>
          </a:p>
        </p:txBody>
      </p:sp>
      <p:sp>
        <p:nvSpPr>
          <p:cNvPr id="3" name="Tijdelijke aanduiding voor inhoud 2">
            <a:extLst>
              <a:ext uri="{FF2B5EF4-FFF2-40B4-BE49-F238E27FC236}">
                <a16:creationId xmlns:a16="http://schemas.microsoft.com/office/drawing/2014/main" xmlns="" id="{8A510272-D857-40E9-A2DE-F15B20E7A23A}"/>
              </a:ext>
            </a:extLst>
          </p:cNvPr>
          <p:cNvSpPr>
            <a:spLocks noGrp="1"/>
          </p:cNvSpPr>
          <p:nvPr>
            <p:ph idx="1"/>
          </p:nvPr>
        </p:nvSpPr>
        <p:spPr>
          <a:xfrm>
            <a:off x="457200" y="1600201"/>
            <a:ext cx="8229600" cy="3428999"/>
          </a:xfrm>
        </p:spPr>
        <p:txBody>
          <a:bodyPr>
            <a:normAutofit fontScale="85000" lnSpcReduction="20000"/>
          </a:bodyPr>
          <a:lstStyle/>
          <a:p>
            <a:r>
              <a:rPr lang="nl-NL" dirty="0"/>
              <a:t>Laat voor u bidden</a:t>
            </a:r>
          </a:p>
          <a:p>
            <a:r>
              <a:rPr lang="nl-NL" dirty="0"/>
              <a:t>Onderzoek waar uw strik is of zit ?</a:t>
            </a:r>
          </a:p>
          <a:p>
            <a:r>
              <a:rPr lang="nl-NL" dirty="0"/>
              <a:t>Stuur de vogelvanger weg uit uw leven !</a:t>
            </a:r>
          </a:p>
          <a:p>
            <a:r>
              <a:rPr lang="nl-NL" dirty="0"/>
              <a:t>Benoem deze zaken en ga in het licht staan!</a:t>
            </a:r>
          </a:p>
          <a:p>
            <a:endParaRPr lang="nl-NL" dirty="0"/>
          </a:p>
          <a:p>
            <a:pPr marL="0" indent="0">
              <a:buNone/>
            </a:pPr>
            <a:endParaRPr lang="nl-NL" dirty="0"/>
          </a:p>
          <a:p>
            <a:r>
              <a:rPr lang="nl-NL" sz="2000" i="1" dirty="0">
                <a:latin typeface="Rockwell Nova" panose="02060503020205020403" pitchFamily="18" charset="0"/>
              </a:rPr>
              <a:t>Galaten 5: 13-14: ‘Broeders en zusters, u bent geroepen om vrij te zijn. Misbruik die vrijheid niet om uw eigen verlangens te bevredigen, maar dien elkaar in liefde, want de hele wet is vervuld in één uitspraak: ‘Heb uw naaste lief als uzelf.</a:t>
            </a:r>
            <a:endParaRPr lang="nl-NL" sz="2000" dirty="0">
              <a:latin typeface="Rockwell Nova" panose="02060503020205020403" pitchFamily="18" charset="0"/>
            </a:endParaRPr>
          </a:p>
          <a:p>
            <a:endParaRPr lang="nl-NL" dirty="0"/>
          </a:p>
          <a:p>
            <a:endParaRPr lang="nl-NL" dirty="0"/>
          </a:p>
        </p:txBody>
      </p:sp>
    </p:spTree>
    <p:extLst>
      <p:ext uri="{BB962C8B-B14F-4D97-AF65-F5344CB8AC3E}">
        <p14:creationId xmlns:p14="http://schemas.microsoft.com/office/powerpoint/2010/main" val="17850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C22A12-BA0D-4B59-8071-7628E95DCDB6}"/>
              </a:ext>
            </a:extLst>
          </p:cNvPr>
          <p:cNvSpPr>
            <a:spLocks noGrp="1"/>
          </p:cNvSpPr>
          <p:nvPr>
            <p:ph type="title"/>
          </p:nvPr>
        </p:nvSpPr>
        <p:spPr>
          <a:xfrm>
            <a:off x="4876800" y="274638"/>
            <a:ext cx="3810000" cy="1143000"/>
          </a:xfrm>
        </p:spPr>
        <p:txBody>
          <a:bodyPr>
            <a:normAutofit/>
          </a:bodyPr>
          <a:lstStyle/>
          <a:p>
            <a:r>
              <a:rPr lang="nl-NL" sz="3200" b="1" u="sng" dirty="0"/>
              <a:t>De vogelvanger</a:t>
            </a:r>
          </a:p>
        </p:txBody>
      </p:sp>
      <p:sp>
        <p:nvSpPr>
          <p:cNvPr id="4" name="Rectangle 1">
            <a:extLst>
              <a:ext uri="{FF2B5EF4-FFF2-40B4-BE49-F238E27FC236}">
                <a16:creationId xmlns:a16="http://schemas.microsoft.com/office/drawing/2014/main" xmlns="" id="{0E9EBF0F-A387-43DB-BC8E-50400115F752}"/>
              </a:ext>
            </a:extLst>
          </p:cNvPr>
          <p:cNvSpPr>
            <a:spLocks noChangeArrowheads="1"/>
          </p:cNvSpPr>
          <p:nvPr/>
        </p:nvSpPr>
        <p:spPr bwMode="auto">
          <a:xfrm>
            <a:off x="990601" y="656317"/>
            <a:ext cx="4343400" cy="22159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900" b="1" i="0" u="none" strike="noStrike" cap="none" normalizeH="0" baseline="0" dirty="0">
                <a:ln>
                  <a:noFill/>
                </a:ln>
                <a:solidFill>
                  <a:srgbClr val="333333"/>
                </a:solidFill>
                <a:effectLst/>
                <a:latin typeface="Arial" panose="020B0604020202020204" pitchFamily="34" charset="0"/>
                <a:cs typeface="Arial" panose="020B0604020202020204" pitchFamily="34" charset="0"/>
              </a:rPr>
              <a:t>NVWA redt zon 250 beschermde inheemse vogels uit handen vogelvanger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xmlns="" id="{1CCCAD2C-8F4D-4C25-9D40-7130B50FC6D1}"/>
              </a:ext>
            </a:extLst>
          </p:cNvPr>
          <p:cNvSpPr>
            <a:spLocks noChangeArrowheads="1"/>
          </p:cNvSpPr>
          <p:nvPr/>
        </p:nvSpPr>
        <p:spPr bwMode="auto">
          <a:xfrm>
            <a:off x="990600" y="2167382"/>
            <a:ext cx="5163671"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800" b="0" i="0" u="none" strike="noStrike" cap="none" normalizeH="0" baseline="0" dirty="0">
                <a:ln>
                  <a:noFill/>
                </a:ln>
                <a:solidFill>
                  <a:srgbClr val="555555"/>
                </a:solidFill>
                <a:effectLst/>
                <a:latin typeface="Arial" panose="020B0604020202020204" pitchFamily="34" charset="0"/>
                <a:cs typeface="Arial" panose="020B0604020202020204" pitchFamily="34" charset="0"/>
              </a:rPr>
              <a:t>Foto: Archief FBF.nl</a:t>
            </a:r>
            <a:endParaRPr kumimoji="0" lang="nl-NL" altLang="nl-NL"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1" i="0" u="none" strike="noStrike" cap="none" normalizeH="0" baseline="0" dirty="0">
                <a:ln>
                  <a:noFill/>
                </a:ln>
                <a:solidFill>
                  <a:srgbClr val="555555"/>
                </a:solidFill>
                <a:effectLst/>
                <a:latin typeface="Arial" panose="020B0604020202020204" pitchFamily="34" charset="0"/>
                <a:cs typeface="Arial" panose="020B0604020202020204" pitchFamily="34" charset="0"/>
              </a:rPr>
              <a:t>Enschede</a:t>
            </a:r>
            <a:endParaRPr kumimoji="0" lang="nl-NL" altLang="nl-NL" sz="1100" b="0" i="0" u="none" strike="noStrike" cap="none" normalizeH="0" baseline="0" dirty="0">
              <a:ln>
                <a:noFill/>
              </a:ln>
              <a:solidFill>
                <a:srgbClr val="55555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rgbClr val="555555"/>
                </a:solidFill>
                <a:effectLst/>
                <a:latin typeface="Arial" panose="020B0604020202020204" pitchFamily="34" charset="0"/>
                <a:cs typeface="Arial" panose="020B0604020202020204" pitchFamily="34" charset="0"/>
              </a:rPr>
              <a:t>De Nederlandse Voedsel- en Warenautoriteit (NVWA) heeft op donderdag 11 juli bij een man in Enschede circa 250 beschermde inheemse vogels gered die opeengepakt zaten in kleine volières</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6" name="Rechthoek 5">
            <a:extLst>
              <a:ext uri="{FF2B5EF4-FFF2-40B4-BE49-F238E27FC236}">
                <a16:creationId xmlns:a16="http://schemas.microsoft.com/office/drawing/2014/main" xmlns="" id="{AB943B5F-D819-4594-9520-37F5ED17B94A}"/>
              </a:ext>
            </a:extLst>
          </p:cNvPr>
          <p:cNvSpPr/>
          <p:nvPr/>
        </p:nvSpPr>
        <p:spPr>
          <a:xfrm>
            <a:off x="2286000" y="3622003"/>
            <a:ext cx="6400800" cy="3139321"/>
          </a:xfrm>
          <a:prstGeom prst="rect">
            <a:avLst/>
          </a:prstGeom>
        </p:spPr>
        <p:txBody>
          <a:bodyPr wrap="square">
            <a:spAutoFit/>
          </a:bodyPr>
          <a:lstStyle/>
          <a:p>
            <a:r>
              <a:rPr lang="nl-NL" b="1" dirty="0">
                <a:solidFill>
                  <a:srgbClr val="262626"/>
                </a:solidFill>
                <a:latin typeface="Helvetica Neue LT"/>
              </a:rPr>
              <a:t>Vermeende vogelvanger verstopt sijzen in broekzakken: “Zijn van vrienden”</a:t>
            </a:r>
          </a:p>
          <a:p>
            <a:endParaRPr lang="nl-NL" b="1" dirty="0">
              <a:solidFill>
                <a:srgbClr val="262626"/>
              </a:solidFill>
              <a:latin typeface="Helvetica Neue LT"/>
            </a:endParaRPr>
          </a:p>
          <a:p>
            <a:r>
              <a:rPr lang="nl-NL" cap="all" dirty="0"/>
              <a:t>HEUSDEN-ZOLDER -</a:t>
            </a:r>
            <a:r>
              <a:rPr lang="nl-NL" b="1" dirty="0"/>
              <a:t> Het openbaar ministerie heeft dinsdag in Hasselt 18.000 euro boete gevorderd tegen een man uit Heusden-Zolder voor illegale vogelvangst.</a:t>
            </a:r>
          </a:p>
          <a:p>
            <a:r>
              <a:rPr lang="nl-NL" dirty="0"/>
              <a:t>Na een klacht volgde een huiszoeking in oktober 2016. De man, die eerder al in aanraking kwam met justitie, reageerde agressief en probeerde te vluchten. Hij weigerde ook zijn broekzakken leeg te maken ...</a:t>
            </a:r>
          </a:p>
          <a:p>
            <a:endParaRPr lang="nl-NL" b="1" dirty="0">
              <a:solidFill>
                <a:srgbClr val="262626"/>
              </a:solidFill>
              <a:latin typeface="Helvetica Neue LT"/>
            </a:endParaRPr>
          </a:p>
        </p:txBody>
      </p:sp>
    </p:spTree>
    <p:extLst>
      <p:ext uri="{BB962C8B-B14F-4D97-AF65-F5344CB8AC3E}">
        <p14:creationId xmlns:p14="http://schemas.microsoft.com/office/powerpoint/2010/main" val="311276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fbeeldingsresultaat voor koppeltje goudvinken">
            <a:extLst>
              <a:ext uri="{FF2B5EF4-FFF2-40B4-BE49-F238E27FC236}">
                <a16:creationId xmlns:a16="http://schemas.microsoft.com/office/drawing/2014/main" xmlns="" id="{E5C2B84A-F73F-4806-AD25-FEF97B8FF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0"/>
            <a:ext cx="6477000" cy="405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372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F1C5C1E-BA17-45B7-9B51-FCFCF827AC20}"/>
              </a:ext>
            </a:extLst>
          </p:cNvPr>
          <p:cNvSpPr>
            <a:spLocks noGrp="1"/>
          </p:cNvSpPr>
          <p:nvPr>
            <p:ph type="title"/>
          </p:nvPr>
        </p:nvSpPr>
        <p:spPr>
          <a:xfrm>
            <a:off x="457200" y="274638"/>
            <a:ext cx="8229600" cy="457199"/>
          </a:xfrm>
        </p:spPr>
        <p:txBody>
          <a:bodyPr>
            <a:normAutofit fontScale="90000"/>
          </a:bodyPr>
          <a:lstStyle/>
          <a:p>
            <a:r>
              <a:rPr lang="nl-NL" dirty="0"/>
              <a:t>Psalm 124</a:t>
            </a:r>
          </a:p>
        </p:txBody>
      </p:sp>
      <p:sp>
        <p:nvSpPr>
          <p:cNvPr id="3" name="Tijdelijke aanduiding voor inhoud 2">
            <a:extLst>
              <a:ext uri="{FF2B5EF4-FFF2-40B4-BE49-F238E27FC236}">
                <a16:creationId xmlns:a16="http://schemas.microsoft.com/office/drawing/2014/main" xmlns="" id="{60369D92-174D-4710-B5E7-10D3D35CE3C0}"/>
              </a:ext>
            </a:extLst>
          </p:cNvPr>
          <p:cNvSpPr>
            <a:spLocks noGrp="1"/>
          </p:cNvSpPr>
          <p:nvPr>
            <p:ph idx="1"/>
          </p:nvPr>
        </p:nvSpPr>
        <p:spPr>
          <a:xfrm>
            <a:off x="2209800" y="731838"/>
            <a:ext cx="5715000" cy="5394326"/>
          </a:xfrm>
        </p:spPr>
        <p:txBody>
          <a:bodyPr>
            <a:noAutofit/>
          </a:bodyPr>
          <a:lstStyle/>
          <a:p>
            <a:pPr marL="0" indent="0">
              <a:buNone/>
            </a:pPr>
            <a:r>
              <a:rPr lang="nl-NL" sz="1400" dirty="0">
                <a:latin typeface="Rockwell Nova" panose="02060503020205020403" pitchFamily="18" charset="0"/>
              </a:rPr>
              <a:t/>
            </a:r>
            <a:br>
              <a:rPr lang="nl-NL" sz="1400" dirty="0">
                <a:latin typeface="Rockwell Nova" panose="02060503020205020403" pitchFamily="18" charset="0"/>
              </a:rPr>
            </a:br>
            <a:r>
              <a:rPr lang="nl-NL" sz="1400" b="1" dirty="0">
                <a:latin typeface="Rockwell Nova" panose="02060503020205020403" pitchFamily="18" charset="0"/>
              </a:rPr>
              <a:t>God bewaart in nood</a:t>
            </a:r>
            <a:r>
              <a:rPr lang="nl-NL" sz="1400" dirty="0">
                <a:latin typeface="Rockwell Nova" panose="02060503020205020403" pitchFamily="18" charset="0"/>
              </a:rPr>
              <a:t/>
            </a:r>
            <a:br>
              <a:rPr lang="nl-NL" sz="1400" dirty="0">
                <a:latin typeface="Rockwell Nova" panose="02060503020205020403" pitchFamily="18" charset="0"/>
              </a:rPr>
            </a:br>
            <a:r>
              <a:rPr lang="nl-NL" sz="1400" dirty="0">
                <a:latin typeface="Rockwell Nova" panose="02060503020205020403" pitchFamily="18" charset="0"/>
              </a:rPr>
              <a:t>1 Een pelgrimslied, van David.</a:t>
            </a:r>
            <a:br>
              <a:rPr lang="nl-NL" sz="1400" dirty="0">
                <a:latin typeface="Rockwell Nova" panose="02060503020205020403" pitchFamily="18" charset="0"/>
              </a:rPr>
            </a:br>
            <a:r>
              <a:rPr lang="nl-NL" sz="1400" dirty="0">
                <a:latin typeface="Rockwell Nova" panose="02060503020205020403" pitchFamily="18" charset="0"/>
              </a:rPr>
              <a:t>Als de HEERE niet bij ons geweest was</a:t>
            </a:r>
            <a:br>
              <a:rPr lang="nl-NL" sz="1400" dirty="0">
                <a:latin typeface="Rockwell Nova" panose="02060503020205020403" pitchFamily="18" charset="0"/>
              </a:rPr>
            </a:br>
            <a:r>
              <a:rPr lang="nl-NL" sz="1400" dirty="0">
                <a:latin typeface="Rockwell Nova" panose="02060503020205020403" pitchFamily="18" charset="0"/>
              </a:rPr>
              <a:t>– zeg dat toch, Israël –</a:t>
            </a:r>
            <a:br>
              <a:rPr lang="nl-NL" sz="1400" dirty="0">
                <a:latin typeface="Rockwell Nova" panose="02060503020205020403" pitchFamily="18" charset="0"/>
              </a:rPr>
            </a:br>
            <a:r>
              <a:rPr lang="nl-NL" sz="1400" dirty="0">
                <a:latin typeface="Rockwell Nova" panose="02060503020205020403" pitchFamily="18" charset="0"/>
              </a:rPr>
              <a:t>2 als de HEERE niet bij ons geweest was,</a:t>
            </a:r>
            <a:br>
              <a:rPr lang="nl-NL" sz="1400" dirty="0">
                <a:latin typeface="Rockwell Nova" panose="02060503020205020403" pitchFamily="18" charset="0"/>
              </a:rPr>
            </a:br>
            <a:r>
              <a:rPr lang="nl-NL" sz="1400" dirty="0">
                <a:latin typeface="Rockwell Nova" panose="02060503020205020403" pitchFamily="18" charset="0"/>
              </a:rPr>
              <a:t>toen mensen tegen ons opstonden,</a:t>
            </a:r>
            <a:br>
              <a:rPr lang="nl-NL" sz="1400" dirty="0">
                <a:latin typeface="Rockwell Nova" panose="02060503020205020403" pitchFamily="18" charset="0"/>
              </a:rPr>
            </a:br>
            <a:r>
              <a:rPr lang="nl-NL" sz="1400" dirty="0">
                <a:latin typeface="Rockwell Nova" panose="02060503020205020403" pitchFamily="18" charset="0"/>
              </a:rPr>
              <a:t>3 dan hadden zij ons levend verslonden,</a:t>
            </a:r>
            <a:br>
              <a:rPr lang="nl-NL" sz="1400" dirty="0">
                <a:latin typeface="Rockwell Nova" panose="02060503020205020403" pitchFamily="18" charset="0"/>
              </a:rPr>
            </a:br>
            <a:r>
              <a:rPr lang="nl-NL" sz="1400" dirty="0">
                <a:latin typeface="Rockwell Nova" panose="02060503020205020403" pitchFamily="18" charset="0"/>
              </a:rPr>
              <a:t>toen hun toorn tegen ons ontbrandde;</a:t>
            </a:r>
            <a:br>
              <a:rPr lang="nl-NL" sz="1400" dirty="0">
                <a:latin typeface="Rockwell Nova" panose="02060503020205020403" pitchFamily="18" charset="0"/>
              </a:rPr>
            </a:br>
            <a:r>
              <a:rPr lang="nl-NL" sz="1400" dirty="0">
                <a:latin typeface="Rockwell Nova" panose="02060503020205020403" pitchFamily="18" charset="0"/>
              </a:rPr>
              <a:t>4 dan hadden de wateren ons overspoeld</a:t>
            </a:r>
            <a:br>
              <a:rPr lang="nl-NL" sz="1400" dirty="0">
                <a:latin typeface="Rockwell Nova" panose="02060503020205020403" pitchFamily="18" charset="0"/>
              </a:rPr>
            </a:br>
            <a:r>
              <a:rPr lang="nl-NL" sz="1400" i="1" dirty="0">
                <a:latin typeface="Rockwell Nova" panose="02060503020205020403" pitchFamily="18" charset="0"/>
              </a:rPr>
              <a:t>en</a:t>
            </a:r>
            <a:r>
              <a:rPr lang="nl-NL" sz="1400" dirty="0">
                <a:latin typeface="Rockwell Nova" panose="02060503020205020403" pitchFamily="18" charset="0"/>
              </a:rPr>
              <a:t> was een </a:t>
            </a:r>
            <a:r>
              <a:rPr lang="nl-NL" sz="1400" i="1" dirty="0">
                <a:latin typeface="Rockwell Nova" panose="02060503020205020403" pitchFamily="18" charset="0"/>
              </a:rPr>
              <a:t>woeste</a:t>
            </a:r>
            <a:r>
              <a:rPr lang="nl-NL" sz="1400" dirty="0">
                <a:latin typeface="Rockwell Nova" panose="02060503020205020403" pitchFamily="18" charset="0"/>
              </a:rPr>
              <a:t> stroom over onze ziel gegaan;</a:t>
            </a:r>
            <a:br>
              <a:rPr lang="nl-NL" sz="1400" dirty="0">
                <a:latin typeface="Rockwell Nova" panose="02060503020205020403" pitchFamily="18" charset="0"/>
              </a:rPr>
            </a:br>
            <a:r>
              <a:rPr lang="nl-NL" sz="1400" dirty="0">
                <a:latin typeface="Rockwell Nova" panose="02060503020205020403" pitchFamily="18" charset="0"/>
              </a:rPr>
              <a:t>5 dan waren de onstuimige wateren</a:t>
            </a:r>
            <a:br>
              <a:rPr lang="nl-NL" sz="1400" dirty="0">
                <a:latin typeface="Rockwell Nova" panose="02060503020205020403" pitchFamily="18" charset="0"/>
              </a:rPr>
            </a:br>
            <a:r>
              <a:rPr lang="nl-NL" sz="1400" dirty="0">
                <a:latin typeface="Rockwell Nova" panose="02060503020205020403" pitchFamily="18" charset="0"/>
              </a:rPr>
              <a:t>over onze ziel gegaan.</a:t>
            </a:r>
            <a:br>
              <a:rPr lang="nl-NL" sz="1400" dirty="0">
                <a:latin typeface="Rockwell Nova" panose="02060503020205020403" pitchFamily="18" charset="0"/>
              </a:rPr>
            </a:br>
            <a:r>
              <a:rPr lang="nl-NL" sz="1400" dirty="0">
                <a:latin typeface="Rockwell Nova" panose="02060503020205020403" pitchFamily="18" charset="0"/>
              </a:rPr>
              <a:t>6 Geloofd zij de HEERE, Die ons niet overgaf</a:t>
            </a:r>
            <a:br>
              <a:rPr lang="nl-NL" sz="1400" dirty="0">
                <a:latin typeface="Rockwell Nova" panose="02060503020205020403" pitchFamily="18" charset="0"/>
              </a:rPr>
            </a:br>
            <a:r>
              <a:rPr lang="nl-NL" sz="1400" dirty="0">
                <a:latin typeface="Rockwell Nova" panose="02060503020205020403" pitchFamily="18" charset="0"/>
              </a:rPr>
              <a:t>tot een prooi voor hun tanden.</a:t>
            </a:r>
            <a:br>
              <a:rPr lang="nl-NL" sz="1400" dirty="0">
                <a:latin typeface="Rockwell Nova" panose="02060503020205020403" pitchFamily="18" charset="0"/>
              </a:rPr>
            </a:br>
            <a:r>
              <a:rPr lang="nl-NL" sz="1400" dirty="0">
                <a:latin typeface="Rockwell Nova" panose="02060503020205020403" pitchFamily="18" charset="0"/>
              </a:rPr>
              <a:t>7 </a:t>
            </a:r>
            <a:r>
              <a:rPr lang="nl-NL" sz="1400" b="1" dirty="0">
                <a:solidFill>
                  <a:srgbClr val="FF0000"/>
                </a:solidFill>
                <a:latin typeface="Rockwell Nova" panose="02060503020205020403" pitchFamily="18" charset="0"/>
              </a:rPr>
              <a:t>Onze ziel is ontkomen als een vogel</a:t>
            </a:r>
            <a:br>
              <a:rPr lang="nl-NL" sz="1400" b="1" dirty="0">
                <a:solidFill>
                  <a:srgbClr val="FF0000"/>
                </a:solidFill>
                <a:latin typeface="Rockwell Nova" panose="02060503020205020403" pitchFamily="18" charset="0"/>
              </a:rPr>
            </a:br>
            <a:r>
              <a:rPr lang="nl-NL" sz="1400" b="1" dirty="0">
                <a:solidFill>
                  <a:srgbClr val="FF0000"/>
                </a:solidFill>
                <a:latin typeface="Rockwell Nova" panose="02060503020205020403" pitchFamily="18" charset="0"/>
              </a:rPr>
              <a:t>uit de strik van de vogelvanger;</a:t>
            </a:r>
            <a:r>
              <a:rPr lang="nl-NL" sz="1400" dirty="0">
                <a:latin typeface="Rockwell Nova" panose="02060503020205020403" pitchFamily="18" charset="0"/>
              </a:rPr>
              <a:t/>
            </a:r>
            <a:br>
              <a:rPr lang="nl-NL" sz="1400" dirty="0">
                <a:latin typeface="Rockwell Nova" panose="02060503020205020403" pitchFamily="18" charset="0"/>
              </a:rPr>
            </a:br>
            <a:r>
              <a:rPr lang="nl-NL" sz="1400" dirty="0">
                <a:solidFill>
                  <a:schemeClr val="accent1"/>
                </a:solidFill>
                <a:latin typeface="Rockwell Nova" panose="02060503020205020403" pitchFamily="18" charset="0"/>
              </a:rPr>
              <a:t>de strik is gebroken</a:t>
            </a:r>
            <a:br>
              <a:rPr lang="nl-NL" sz="1400" dirty="0">
                <a:solidFill>
                  <a:schemeClr val="accent1"/>
                </a:solidFill>
                <a:latin typeface="Rockwell Nova" panose="02060503020205020403" pitchFamily="18" charset="0"/>
              </a:rPr>
            </a:br>
            <a:r>
              <a:rPr lang="nl-NL" sz="1400" dirty="0">
                <a:solidFill>
                  <a:schemeClr val="accent1"/>
                </a:solidFill>
                <a:latin typeface="Rockwell Nova" panose="02060503020205020403" pitchFamily="18" charset="0"/>
              </a:rPr>
              <a:t>en wíj zijn ontkomen.</a:t>
            </a:r>
            <a:r>
              <a:rPr lang="nl-NL" sz="1400" dirty="0">
                <a:latin typeface="Rockwell Nova" panose="02060503020205020403" pitchFamily="18" charset="0"/>
              </a:rPr>
              <a:t/>
            </a:r>
            <a:br>
              <a:rPr lang="nl-NL" sz="1400" dirty="0">
                <a:latin typeface="Rockwell Nova" panose="02060503020205020403" pitchFamily="18" charset="0"/>
              </a:rPr>
            </a:br>
            <a:r>
              <a:rPr lang="nl-NL" sz="1400" dirty="0">
                <a:latin typeface="Rockwell Nova" panose="02060503020205020403" pitchFamily="18" charset="0"/>
              </a:rPr>
              <a:t>8 Onze hulp is in de Naam van de HEERE,</a:t>
            </a:r>
            <a:br>
              <a:rPr lang="nl-NL" sz="1400" dirty="0">
                <a:latin typeface="Rockwell Nova" panose="02060503020205020403" pitchFamily="18" charset="0"/>
              </a:rPr>
            </a:br>
            <a:r>
              <a:rPr lang="nl-NL" sz="1400" dirty="0">
                <a:latin typeface="Rockwell Nova" panose="02060503020205020403" pitchFamily="18" charset="0"/>
              </a:rPr>
              <a:t>Die hemel en aarde gemaakt heeft</a:t>
            </a:r>
          </a:p>
        </p:txBody>
      </p:sp>
    </p:spTree>
    <p:extLst>
      <p:ext uri="{BB962C8B-B14F-4D97-AF65-F5344CB8AC3E}">
        <p14:creationId xmlns:p14="http://schemas.microsoft.com/office/powerpoint/2010/main" val="368915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xmlns="" id="{87750A9A-FED9-4F18-B173-8A66EE7238F0}"/>
              </a:ext>
            </a:extLst>
          </p:cNvPr>
          <p:cNvSpPr/>
          <p:nvPr/>
        </p:nvSpPr>
        <p:spPr>
          <a:xfrm>
            <a:off x="1066800" y="609600"/>
            <a:ext cx="5791200" cy="1600438"/>
          </a:xfrm>
          <a:prstGeom prst="rect">
            <a:avLst/>
          </a:prstGeom>
        </p:spPr>
        <p:txBody>
          <a:bodyPr wrap="square">
            <a:spAutoFit/>
          </a:bodyPr>
          <a:lstStyle/>
          <a:p>
            <a:r>
              <a:rPr lang="nl-NL" sz="2000" dirty="0">
                <a:latin typeface="Rockwell Nova" panose="02060503020205020403" pitchFamily="18" charset="0"/>
              </a:rPr>
              <a:t>7 </a:t>
            </a:r>
            <a:r>
              <a:rPr lang="nl-NL" sz="2000" b="1" dirty="0">
                <a:solidFill>
                  <a:srgbClr val="FF0000"/>
                </a:solidFill>
                <a:latin typeface="Rockwell Nova" panose="02060503020205020403" pitchFamily="18" charset="0"/>
              </a:rPr>
              <a:t>Onze ziel is ontkomen als een vogel</a:t>
            </a:r>
            <a:br>
              <a:rPr lang="nl-NL" sz="2000" b="1" dirty="0">
                <a:solidFill>
                  <a:srgbClr val="FF0000"/>
                </a:solidFill>
                <a:latin typeface="Rockwell Nova" panose="02060503020205020403" pitchFamily="18" charset="0"/>
              </a:rPr>
            </a:br>
            <a:r>
              <a:rPr lang="nl-NL" sz="2000" b="1" dirty="0">
                <a:solidFill>
                  <a:srgbClr val="FF0000"/>
                </a:solidFill>
                <a:latin typeface="Rockwell Nova" panose="02060503020205020403" pitchFamily="18" charset="0"/>
              </a:rPr>
              <a:t>uit de strik van de vogelvanger;</a:t>
            </a:r>
            <a:r>
              <a:rPr lang="nl-NL" sz="2000" dirty="0">
                <a:latin typeface="Rockwell Nova" panose="02060503020205020403" pitchFamily="18" charset="0"/>
              </a:rPr>
              <a:t/>
            </a:r>
            <a:br>
              <a:rPr lang="nl-NL" sz="2000" dirty="0">
                <a:latin typeface="Rockwell Nova" panose="02060503020205020403" pitchFamily="18" charset="0"/>
              </a:rPr>
            </a:br>
            <a:r>
              <a:rPr lang="nl-NL" sz="2000" dirty="0">
                <a:solidFill>
                  <a:schemeClr val="accent1"/>
                </a:solidFill>
                <a:latin typeface="Rockwell Nova" panose="02060503020205020403" pitchFamily="18" charset="0"/>
              </a:rPr>
              <a:t>de strik is gebroken</a:t>
            </a:r>
            <a:br>
              <a:rPr lang="nl-NL" sz="2000" dirty="0">
                <a:solidFill>
                  <a:schemeClr val="accent1"/>
                </a:solidFill>
                <a:latin typeface="Rockwell Nova" panose="02060503020205020403" pitchFamily="18" charset="0"/>
              </a:rPr>
            </a:br>
            <a:r>
              <a:rPr lang="nl-NL" sz="2000" dirty="0">
                <a:solidFill>
                  <a:schemeClr val="accent1"/>
                </a:solidFill>
                <a:latin typeface="Rockwell Nova" panose="02060503020205020403" pitchFamily="18" charset="0"/>
              </a:rPr>
              <a:t>en wíj zijn ontkomen.</a:t>
            </a:r>
            <a:r>
              <a:rPr lang="nl-NL" dirty="0">
                <a:latin typeface="Rockwell Nova" panose="02060503020205020403" pitchFamily="18" charset="0"/>
              </a:rPr>
              <a:t/>
            </a:r>
            <a:br>
              <a:rPr lang="nl-NL" dirty="0">
                <a:latin typeface="Rockwell Nova" panose="02060503020205020403" pitchFamily="18" charset="0"/>
              </a:rPr>
            </a:br>
            <a:endParaRPr lang="nl-NL" dirty="0"/>
          </a:p>
        </p:txBody>
      </p:sp>
      <p:pic>
        <p:nvPicPr>
          <p:cNvPr id="7" name="Afbeelding 6">
            <a:extLst>
              <a:ext uri="{FF2B5EF4-FFF2-40B4-BE49-F238E27FC236}">
                <a16:creationId xmlns:a16="http://schemas.microsoft.com/office/drawing/2014/main" xmlns="" id="{AA98FEF7-9491-4FB2-AA7F-0356B09AB4C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l="6767" t="41716" r="65038" b="38847"/>
          <a:stretch/>
        </p:blipFill>
        <p:spPr>
          <a:xfrm>
            <a:off x="2666999" y="1911848"/>
            <a:ext cx="4343401" cy="1684154"/>
          </a:xfrm>
          <a:prstGeom prst="rect">
            <a:avLst/>
          </a:prstGeom>
        </p:spPr>
      </p:pic>
      <p:sp>
        <p:nvSpPr>
          <p:cNvPr id="9" name="Rechthoek 8">
            <a:extLst>
              <a:ext uri="{FF2B5EF4-FFF2-40B4-BE49-F238E27FC236}">
                <a16:creationId xmlns:a16="http://schemas.microsoft.com/office/drawing/2014/main" xmlns="" id="{D7B1B96A-FA27-409F-8A70-A987BADB3F87}"/>
              </a:ext>
            </a:extLst>
          </p:cNvPr>
          <p:cNvSpPr/>
          <p:nvPr/>
        </p:nvSpPr>
        <p:spPr>
          <a:xfrm>
            <a:off x="2997420" y="3733800"/>
            <a:ext cx="5308380" cy="1015663"/>
          </a:xfrm>
          <a:prstGeom prst="rect">
            <a:avLst/>
          </a:prstGeom>
        </p:spPr>
        <p:txBody>
          <a:bodyPr wrap="square">
            <a:spAutoFit/>
          </a:bodyPr>
          <a:lstStyle/>
          <a:p>
            <a:r>
              <a:rPr lang="nl-NL" sz="2000" dirty="0">
                <a:latin typeface="Rockwell Nova" panose="02060503020205020403" pitchFamily="18" charset="0"/>
              </a:rPr>
              <a:t>Ps 91:3 Want Híj zal u redden van de strik van de vogelvanger, van de zeer verderfelijke pest. (HSV</a:t>
            </a:r>
            <a:endParaRPr lang="nl-NL" sz="2000" dirty="0"/>
          </a:p>
        </p:txBody>
      </p:sp>
    </p:spTree>
    <p:extLst>
      <p:ext uri="{BB962C8B-B14F-4D97-AF65-F5344CB8AC3E}">
        <p14:creationId xmlns:p14="http://schemas.microsoft.com/office/powerpoint/2010/main" val="206280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beeldingsresultaat voor het net van de vogelvanger duivel">
            <a:extLst>
              <a:ext uri="{FF2B5EF4-FFF2-40B4-BE49-F238E27FC236}">
                <a16:creationId xmlns:a16="http://schemas.microsoft.com/office/drawing/2014/main" xmlns="" id="{1CAEB1BB-1F9B-41DA-80FC-7FDCB4BBA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
            <a:ext cx="63246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7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DA7C81-AA45-4BD3-8EA1-EE9FF1844DDE}"/>
              </a:ext>
            </a:extLst>
          </p:cNvPr>
          <p:cNvSpPr>
            <a:spLocks noGrp="1"/>
          </p:cNvSpPr>
          <p:nvPr>
            <p:ph type="title"/>
          </p:nvPr>
        </p:nvSpPr>
        <p:spPr/>
        <p:txBody>
          <a:bodyPr>
            <a:normAutofit fontScale="90000"/>
          </a:bodyPr>
          <a:lstStyle/>
          <a:p>
            <a:r>
              <a:rPr lang="nl-NL" dirty="0"/>
              <a:t> De </a:t>
            </a:r>
            <a:r>
              <a:rPr lang="nl-NL" b="1" dirty="0">
                <a:hlinkClick r:id="rId3" tooltip="Duivel">
                  <a:extLst>
                    <a:ext uri="{A12FA001-AC4F-418D-AE19-62706E023703}">
                      <ahyp:hlinkClr xmlns:ahyp="http://schemas.microsoft.com/office/drawing/2018/hyperlinkcolor" xmlns="" val="tx"/>
                    </a:ext>
                  </a:extLst>
                </a:hlinkClick>
              </a:rPr>
              <a:t>duivel</a:t>
            </a:r>
            <a:r>
              <a:rPr lang="nl-NL" dirty="0"/>
              <a:t> gebruikt strikken om ons te vangen!</a:t>
            </a:r>
          </a:p>
        </p:txBody>
      </p:sp>
      <p:sp>
        <p:nvSpPr>
          <p:cNvPr id="6" name="Rechthoek 5">
            <a:extLst>
              <a:ext uri="{FF2B5EF4-FFF2-40B4-BE49-F238E27FC236}">
                <a16:creationId xmlns:a16="http://schemas.microsoft.com/office/drawing/2014/main" xmlns="" id="{36D073B6-640F-40C7-92AE-C28D59634BED}"/>
              </a:ext>
            </a:extLst>
          </p:cNvPr>
          <p:cNvSpPr/>
          <p:nvPr/>
        </p:nvSpPr>
        <p:spPr>
          <a:xfrm>
            <a:off x="2286000" y="2413338"/>
            <a:ext cx="4572000" cy="369332"/>
          </a:xfrm>
          <a:prstGeom prst="rect">
            <a:avLst/>
          </a:prstGeom>
        </p:spPr>
        <p:txBody>
          <a:bodyPr>
            <a:spAutoFit/>
          </a:bodyPr>
          <a:lstStyle/>
          <a:p>
            <a:r>
              <a:rPr lang="nl-NL" dirty="0"/>
              <a:t>.</a:t>
            </a:r>
          </a:p>
        </p:txBody>
      </p:sp>
      <p:sp>
        <p:nvSpPr>
          <p:cNvPr id="7" name="Rechthoek 6">
            <a:extLst>
              <a:ext uri="{FF2B5EF4-FFF2-40B4-BE49-F238E27FC236}">
                <a16:creationId xmlns:a16="http://schemas.microsoft.com/office/drawing/2014/main" xmlns="" id="{3B200D3E-E8DB-42A7-BFA5-33D0D259C847}"/>
              </a:ext>
            </a:extLst>
          </p:cNvPr>
          <p:cNvSpPr/>
          <p:nvPr/>
        </p:nvSpPr>
        <p:spPr>
          <a:xfrm>
            <a:off x="2286000" y="1859340"/>
            <a:ext cx="5334000" cy="3693319"/>
          </a:xfrm>
          <a:prstGeom prst="rect">
            <a:avLst/>
          </a:prstGeom>
        </p:spPr>
        <p:txBody>
          <a:bodyPr wrap="square">
            <a:spAutoFit/>
          </a:bodyPr>
          <a:lstStyle/>
          <a:p>
            <a:r>
              <a:rPr lang="nl-NL" dirty="0">
                <a:latin typeface="Rockwell Nova" panose="02060503020205020403" pitchFamily="18" charset="0"/>
              </a:rPr>
              <a:t>24 	Een dienstknecht van de Heere moet geen ruzie maken, maar vriendelijk zijn voor allen,  bekwaam om te onderwijzen, en iemand die de kwaden kan verdragen.</a:t>
            </a:r>
          </a:p>
          <a:p>
            <a:r>
              <a:rPr lang="nl-NL" dirty="0">
                <a:latin typeface="Rockwell Nova" panose="02060503020205020403" pitchFamily="18" charset="0"/>
              </a:rPr>
              <a:t> 25 	 Hij moet met zachtmoedigheid hen onderwijzen die zich verzetten. Misschien geeft God hun eens bekering, zodat zij tot erkenning van de waarheid komen</a:t>
            </a:r>
          </a:p>
          <a:p>
            <a:r>
              <a:rPr lang="nl-NL" dirty="0">
                <a:latin typeface="Rockwell Nova" panose="02060503020205020403" pitchFamily="18" charset="0"/>
              </a:rPr>
              <a:t> 26 	en zij weer mogen ontwaken uit de </a:t>
            </a:r>
            <a:r>
              <a:rPr lang="nl-NL" b="1" dirty="0">
                <a:solidFill>
                  <a:schemeClr val="accent1"/>
                </a:solidFill>
                <a:latin typeface="Rockwell Nova" panose="02060503020205020403" pitchFamily="18" charset="0"/>
              </a:rPr>
              <a:t>strik van de duivel</a:t>
            </a:r>
            <a:r>
              <a:rPr lang="nl-NL" dirty="0">
                <a:latin typeface="Rockwell Nova" panose="02060503020205020403" pitchFamily="18" charset="0"/>
              </a:rPr>
              <a:t>, door wie zij levend gevangen waren om zijn wil te doen</a:t>
            </a:r>
          </a:p>
          <a:p>
            <a:endParaRPr lang="nl-NL" dirty="0">
              <a:latin typeface="Rockwell Nova" panose="02060503020205020403" pitchFamily="18" charset="0"/>
            </a:endParaRPr>
          </a:p>
          <a:p>
            <a:r>
              <a:rPr lang="nl-NL" dirty="0">
                <a:latin typeface="Rockwell Nova" panose="02060503020205020403" pitchFamily="18" charset="0"/>
              </a:rPr>
              <a:t>2tim 2-24-26</a:t>
            </a:r>
          </a:p>
        </p:txBody>
      </p:sp>
      <p:pic>
        <p:nvPicPr>
          <p:cNvPr id="4097" name="Picture 1" descr="Circle_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3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0D6CBC-EEAB-405E-A24B-3626BEDC7931}"/>
              </a:ext>
            </a:extLst>
          </p:cNvPr>
          <p:cNvSpPr>
            <a:spLocks noGrp="1"/>
          </p:cNvSpPr>
          <p:nvPr>
            <p:ph type="title"/>
          </p:nvPr>
        </p:nvSpPr>
        <p:spPr/>
        <p:txBody>
          <a:bodyPr/>
          <a:lstStyle/>
          <a:p>
            <a:r>
              <a:rPr lang="nl-NL" dirty="0"/>
              <a:t>Heeft u last van een strik?</a:t>
            </a:r>
          </a:p>
        </p:txBody>
      </p:sp>
      <p:pic>
        <p:nvPicPr>
          <p:cNvPr id="3073" name="Picture 1" descr="https://herzienestatenvertaling.nl/images/Circle_Orange.png">
            <a:extLst>
              <a:ext uri="{FF2B5EF4-FFF2-40B4-BE49-F238E27FC236}">
                <a16:creationId xmlns:a16="http://schemas.microsoft.com/office/drawing/2014/main" xmlns="" id="{DF99FA4F-4B1F-4083-8DC9-AEBA6BBBF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 cy="76200"/>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5">
            <a:extLst>
              <a:ext uri="{FF2B5EF4-FFF2-40B4-BE49-F238E27FC236}">
                <a16:creationId xmlns:a16="http://schemas.microsoft.com/office/drawing/2014/main" xmlns="" id="{464B77BF-AC1A-4957-922B-7227707B5D80}"/>
              </a:ext>
            </a:extLst>
          </p:cNvPr>
          <p:cNvSpPr>
            <a:spLocks noGrp="1"/>
          </p:cNvSpPr>
          <p:nvPr>
            <p:ph idx="1"/>
          </p:nvPr>
        </p:nvSpPr>
        <p:spPr/>
        <p:txBody>
          <a:bodyPr>
            <a:normAutofit/>
          </a:bodyPr>
          <a:lstStyle/>
          <a:p>
            <a:pPr>
              <a:buFont typeface="Wingdings" panose="05000000000000000000" pitchFamily="2" charset="2"/>
              <a:buChar char="Ø"/>
            </a:pPr>
            <a:r>
              <a:rPr lang="nl-NL" dirty="0"/>
              <a:t>Geen tijd om bijbel te lezen</a:t>
            </a:r>
          </a:p>
          <a:p>
            <a:pPr>
              <a:buFont typeface="Wingdings" panose="05000000000000000000" pitchFamily="2" charset="2"/>
              <a:buChar char="Ø"/>
            </a:pPr>
            <a:r>
              <a:rPr lang="nl-NL" dirty="0"/>
              <a:t>Ik ben te moe om naar de kerk te gaan</a:t>
            </a:r>
          </a:p>
          <a:p>
            <a:pPr>
              <a:buFont typeface="Wingdings" panose="05000000000000000000" pitchFamily="2" charset="2"/>
              <a:buChar char="Ø"/>
            </a:pPr>
            <a:r>
              <a:rPr lang="nl-NL" dirty="0"/>
              <a:t>Die broeder of zuster mag ik niet</a:t>
            </a:r>
          </a:p>
          <a:p>
            <a:pPr>
              <a:buFont typeface="Wingdings" panose="05000000000000000000" pitchFamily="2" charset="2"/>
              <a:buChar char="Ø"/>
            </a:pPr>
            <a:r>
              <a:rPr lang="nl-NL" dirty="0"/>
              <a:t>Angsten</a:t>
            </a:r>
          </a:p>
          <a:p>
            <a:pPr>
              <a:buFont typeface="Wingdings" panose="05000000000000000000" pitchFamily="2" charset="2"/>
              <a:buChar char="Ø"/>
            </a:pPr>
            <a:r>
              <a:rPr lang="nl-NL" dirty="0"/>
              <a:t>Petrus zij ik ken de mens niet(Jezus)</a:t>
            </a:r>
          </a:p>
          <a:p>
            <a:pPr>
              <a:buFont typeface="Wingdings" panose="05000000000000000000" pitchFamily="2" charset="2"/>
              <a:buChar char="Ø"/>
            </a:pPr>
            <a:r>
              <a:rPr lang="nl-NL" dirty="0" err="1"/>
              <a:t>Liegen,bedriegen</a:t>
            </a:r>
            <a:r>
              <a:rPr lang="nl-NL" dirty="0"/>
              <a:t> </a:t>
            </a:r>
            <a:r>
              <a:rPr lang="nl-NL" dirty="0" err="1"/>
              <a:t>etc</a:t>
            </a:r>
            <a:r>
              <a:rPr lang="nl-NL" dirty="0"/>
              <a:t>……………………………</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2800280446"/>
      </p:ext>
    </p:extLst>
  </p:cSld>
  <p:clrMapOvr>
    <a:masterClrMapping/>
  </p:clrMapOvr>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FF3737"/>
      </a:accent1>
      <a:accent2>
        <a:srgbClr val="A80000"/>
      </a:accent2>
      <a:accent3>
        <a:srgbClr val="DBDBDB"/>
      </a:accent3>
      <a:accent4>
        <a:srgbClr val="ADADAD"/>
      </a:accent4>
      <a:accent5>
        <a:srgbClr val="FF3737"/>
      </a:accent5>
      <a:accent6>
        <a:srgbClr val="A80000"/>
      </a:accent6>
      <a:hlink>
        <a:srgbClr val="DBDBDB"/>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TotalTime>
  <Words>436</Words>
  <Application>Microsoft Macintosh PowerPoint</Application>
  <PresentationFormat>Diavoorstelling (4:3)</PresentationFormat>
  <Paragraphs>99</Paragraphs>
  <Slides>22</Slides>
  <Notes>21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1_Office Theme</vt:lpstr>
      <vt:lpstr>GOD MAAKT VRIJ </vt:lpstr>
      <vt:lpstr>PowerPoint-presentatie</vt:lpstr>
      <vt:lpstr>De vogelvanger</vt:lpstr>
      <vt:lpstr>PowerPoint-presentatie</vt:lpstr>
      <vt:lpstr>Psalm 124</vt:lpstr>
      <vt:lpstr>PowerPoint-presentatie</vt:lpstr>
      <vt:lpstr>PowerPoint-presentatie</vt:lpstr>
      <vt:lpstr> De duivel gebruikt strikken om ons te vangen!</vt:lpstr>
      <vt:lpstr>Heeft u last van een strik?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Wilt u ook vrij zijn?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Dick Bunskoeken</cp:lastModifiedBy>
  <cp:revision>252</cp:revision>
  <dcterms:created xsi:type="dcterms:W3CDTF">2012-04-26T17:06:14Z</dcterms:created>
  <dcterms:modified xsi:type="dcterms:W3CDTF">2019-04-16T10:31:11Z</dcterms:modified>
</cp:coreProperties>
</file>