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ny Lievers" initials="TL" lastIdx="3" clrIdx="0">
    <p:extLst>
      <p:ext uri="{19B8F6BF-5375-455C-9EA6-DF929625EA0E}">
        <p15:presenceInfo xmlns:p15="http://schemas.microsoft.com/office/powerpoint/2012/main" userId="17767011_tp_dropbox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77206" autoAdjust="0"/>
  </p:normalViewPr>
  <p:slideViewPr>
    <p:cSldViewPr snapToGrid="0">
      <p:cViewPr varScale="1">
        <p:scale>
          <a:sx n="68" d="100"/>
          <a:sy n="68" d="100"/>
        </p:scale>
        <p:origin x="18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1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9-2-2019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9-2-2019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3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2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7253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44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9974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61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5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3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6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1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3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12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1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5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6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228" y="869244"/>
            <a:ext cx="4799409" cy="2542177"/>
          </a:xfrm>
        </p:spPr>
        <p:txBody>
          <a:bodyPr>
            <a:normAutofit/>
          </a:bodyPr>
          <a:lstStyle/>
          <a:p>
            <a:pPr algn="ctr"/>
            <a:r>
              <a:rPr lang="nl-NL" sz="5000" dirty="0"/>
              <a:t>Al lopend krijg je blaren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9227" y="3804357"/>
            <a:ext cx="4799409" cy="2415822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1 Korintiërs 10:1-14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 welke gevaren</a:t>
            </a:r>
            <a:br>
              <a:rPr lang="nl-NL" dirty="0"/>
            </a:br>
            <a:r>
              <a:rPr lang="nl-NL" dirty="0"/>
              <a:t>wijst Paulus?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Afgoderij</a:t>
            </a:r>
          </a:p>
          <a:p>
            <a:pPr marL="0" indent="0" algn="ctr">
              <a:buNone/>
            </a:pPr>
            <a:r>
              <a:rPr lang="nl-NL" sz="2400" i="1" dirty="0">
                <a:solidFill>
                  <a:schemeClr val="tx1"/>
                </a:solidFill>
              </a:rPr>
              <a:t>Gouden Kalf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Een eigen beeld van God achterna</a:t>
            </a:r>
          </a:p>
          <a:p>
            <a:pPr marL="0" indent="0" algn="ctr">
              <a:buNone/>
            </a:pPr>
            <a:endParaRPr lang="nl-NL" sz="24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Ontucht plegen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i="1" dirty="0" err="1">
                <a:solidFill>
                  <a:schemeClr val="tx1"/>
                </a:solidFill>
              </a:rPr>
              <a:t>Bileam</a:t>
            </a: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Aanpassen aan de heersende moraal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7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 welke gevaren</a:t>
            </a:r>
            <a:br>
              <a:rPr lang="nl-NL" dirty="0"/>
            </a:br>
            <a:r>
              <a:rPr lang="nl-NL" dirty="0"/>
              <a:t>wijst Paulus?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Christus tarten</a:t>
            </a:r>
          </a:p>
          <a:p>
            <a:pPr marL="0" indent="0" algn="ctr">
              <a:buNone/>
            </a:pPr>
            <a:r>
              <a:rPr lang="nl-NL" sz="2400" i="1" dirty="0">
                <a:solidFill>
                  <a:schemeClr val="tx1"/>
                </a:solidFill>
              </a:rPr>
              <a:t>Vurige slangen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Onredelijk zijn en Gods zegen verachten</a:t>
            </a:r>
          </a:p>
          <a:p>
            <a:pPr marL="0" indent="0" algn="ctr">
              <a:buNone/>
            </a:pPr>
            <a:endParaRPr lang="nl-NL" sz="24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Openlijke opstand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i="1" dirty="0" err="1">
                <a:solidFill>
                  <a:schemeClr val="tx1"/>
                </a:solidFill>
              </a:rPr>
              <a:t>Korach</a:t>
            </a:r>
            <a:r>
              <a:rPr lang="nl-NL" sz="2400" i="1" dirty="0">
                <a:solidFill>
                  <a:schemeClr val="tx1"/>
                </a:solidFill>
              </a:rPr>
              <a:t>, </a:t>
            </a:r>
            <a:r>
              <a:rPr lang="nl-NL" sz="2400" i="1" dirty="0" err="1">
                <a:solidFill>
                  <a:schemeClr val="tx1"/>
                </a:solidFill>
              </a:rPr>
              <a:t>Dathan</a:t>
            </a:r>
            <a:r>
              <a:rPr lang="nl-NL" sz="2400" i="1" dirty="0">
                <a:solidFill>
                  <a:schemeClr val="tx1"/>
                </a:solidFill>
              </a:rPr>
              <a:t> en </a:t>
            </a:r>
            <a:r>
              <a:rPr lang="nl-NL" sz="2400" i="1" dirty="0" err="1">
                <a:solidFill>
                  <a:schemeClr val="tx1"/>
                </a:solidFill>
              </a:rPr>
              <a:t>Abiram</a:t>
            </a: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Jezelf verheffen boven de Heer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8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Er zullen verzoekingen komen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In allerlei vormen</a:t>
            </a:r>
          </a:p>
          <a:p>
            <a:pPr marL="0" indent="0" algn="ctr">
              <a:buNone/>
            </a:pPr>
            <a:endParaRPr lang="nl-NL" sz="2400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Vanuit onszelf 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Vanuit de listen van mensen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Omdat we het gewoon ‘zat’ zijn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Omdat we ons achtergesteld voelen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6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Wat is ons houvast?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 God is trouw </a:t>
            </a:r>
            <a:br>
              <a:rPr lang="nl-NL" sz="2400" dirty="0"/>
            </a:br>
            <a:r>
              <a:rPr lang="nl-NL" sz="2400" dirty="0"/>
              <a:t>en zal niet toestaan dat u boven uw krachten wordt beproefd: </a:t>
            </a:r>
            <a:br>
              <a:rPr lang="nl-NL" sz="2400" dirty="0"/>
            </a:br>
            <a:r>
              <a:rPr lang="nl-NL" sz="2400" dirty="0"/>
              <a:t>hij geeft u mét de beproeving ook de uitweg, </a:t>
            </a:r>
            <a:br>
              <a:rPr lang="nl-NL" sz="2400" dirty="0"/>
            </a:br>
            <a:r>
              <a:rPr lang="nl-NL" sz="2400" dirty="0"/>
              <a:t>zodat u haar kunt doorstaan.</a:t>
            </a:r>
            <a:br>
              <a:rPr lang="nl-NL" sz="2400" dirty="0"/>
            </a:br>
            <a:r>
              <a:rPr lang="nl-NL" sz="2400" dirty="0">
                <a:solidFill>
                  <a:srgbClr val="92D050"/>
                </a:solidFill>
              </a:rPr>
              <a:t>1 Korintiërs 10:13</a:t>
            </a:r>
            <a:endParaRPr lang="nl-NL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2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Een voorbeeld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783644"/>
            <a:ext cx="6591985" cy="41275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Numeri 14</a:t>
            </a:r>
          </a:p>
          <a:p>
            <a:pPr marL="0" indent="0" algn="ctr">
              <a:buNone/>
            </a:pPr>
            <a:endParaRPr lang="nl-NL" sz="2400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Nadat de verspieders terug zijn gekomen</a:t>
            </a:r>
            <a:br>
              <a:rPr lang="nl-NL" sz="2400" dirty="0">
                <a:solidFill>
                  <a:srgbClr val="92D050"/>
                </a:solidFill>
              </a:rPr>
            </a:br>
            <a:r>
              <a:rPr lang="nl-NL" sz="2400" dirty="0">
                <a:solidFill>
                  <a:srgbClr val="92D050"/>
                </a:solidFill>
              </a:rPr>
              <a:t>Het volk komt in opstand</a:t>
            </a:r>
          </a:p>
          <a:p>
            <a:pPr marL="0" indent="0" algn="ctr">
              <a:buNone/>
            </a:pPr>
            <a:endParaRPr lang="nl-NL" sz="2400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God oordeelt</a:t>
            </a:r>
            <a:br>
              <a:rPr lang="nl-NL" sz="2400" dirty="0">
                <a:solidFill>
                  <a:srgbClr val="92D050"/>
                </a:solidFill>
              </a:rPr>
            </a:br>
            <a:r>
              <a:rPr lang="nl-NL" sz="2400" dirty="0">
                <a:solidFill>
                  <a:srgbClr val="92D050"/>
                </a:solidFill>
              </a:rPr>
              <a:t>‘jullie zullen allemaal omkomen in de </a:t>
            </a:r>
            <a:r>
              <a:rPr lang="nl-NL" sz="2400">
                <a:solidFill>
                  <a:srgbClr val="92D050"/>
                </a:solidFill>
              </a:rPr>
              <a:t>woestijn’</a:t>
            </a:r>
            <a:br>
              <a:rPr lang="nl-NL" sz="2400">
                <a:solidFill>
                  <a:srgbClr val="92D050"/>
                </a:solidFill>
              </a:rPr>
            </a:br>
            <a:r>
              <a:rPr lang="nl-NL" sz="2400">
                <a:solidFill>
                  <a:srgbClr val="92D050"/>
                </a:solidFill>
              </a:rPr>
              <a:t>Het </a:t>
            </a:r>
            <a:r>
              <a:rPr lang="nl-NL" sz="2400" dirty="0">
                <a:solidFill>
                  <a:srgbClr val="92D050"/>
                </a:solidFill>
              </a:rPr>
              <a:t>volk moet de woestijn in!</a:t>
            </a:r>
          </a:p>
        </p:txBody>
      </p:sp>
    </p:spTree>
    <p:extLst>
      <p:ext uri="{BB962C8B-B14F-4D97-AF65-F5344CB8AC3E}">
        <p14:creationId xmlns:p14="http://schemas.microsoft.com/office/powerpoint/2010/main" val="160322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Een voorbeeld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738489"/>
            <a:ext cx="6591985" cy="41727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Numeri 15</a:t>
            </a:r>
          </a:p>
          <a:p>
            <a:pPr marL="0" indent="0" algn="ctr">
              <a:buNone/>
            </a:pPr>
            <a:endParaRPr lang="nl-NL" sz="2400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Maar Gods belofte blijft staan</a:t>
            </a:r>
          </a:p>
          <a:p>
            <a:pPr marL="0" indent="0" algn="ctr">
              <a:buNone/>
            </a:pPr>
            <a:endParaRPr lang="nl-NL" sz="2400" dirty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92D050"/>
                </a:solidFill>
              </a:rPr>
              <a:t>Terwijl ze zich opmaken voor een zwerftocht van 40 jaar in de woestijn begint de Heer over ‘wanneer jullie in het land zullen zijn aangekomen’.</a:t>
            </a:r>
          </a:p>
        </p:txBody>
      </p:sp>
    </p:spTree>
    <p:extLst>
      <p:ext uri="{BB962C8B-B14F-4D97-AF65-F5344CB8AC3E}">
        <p14:creationId xmlns:p14="http://schemas.microsoft.com/office/powerpoint/2010/main" val="416320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 </a:t>
            </a:r>
            <a:r>
              <a:rPr lang="nl-NL" dirty="0" err="1"/>
              <a:t>Korinthiërs</a:t>
            </a:r>
            <a:r>
              <a:rPr lang="nl-NL" dirty="0"/>
              <a:t> 10:12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Laat daarom iedereen </a:t>
            </a:r>
          </a:p>
          <a:p>
            <a:pPr marL="0" indent="0" algn="ctr">
              <a:buNone/>
            </a:pPr>
            <a:r>
              <a:rPr lang="nl-NL" sz="2400" dirty="0"/>
              <a:t>die denkt dat hij stevig overeind staat </a:t>
            </a:r>
          </a:p>
          <a:p>
            <a:pPr marL="0" indent="0" algn="ctr">
              <a:buNone/>
            </a:pPr>
            <a:r>
              <a:rPr lang="nl-NL" sz="2400" dirty="0"/>
              <a:t>oppassen dat hij niet valt.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1 Korintiërs 10:12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328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Wat hun overkomen is, </a:t>
            </a:r>
            <a:br>
              <a:rPr lang="nl-NL" sz="2400" dirty="0"/>
            </a:br>
            <a:r>
              <a:rPr lang="nl-NL" sz="2400" dirty="0"/>
              <a:t>moet ons tot voorbeeld strekken; </a:t>
            </a:r>
          </a:p>
          <a:p>
            <a:pPr marL="0" indent="0" algn="ctr">
              <a:buNone/>
            </a:pPr>
            <a:r>
              <a:rPr lang="nl-NL" sz="2400" dirty="0"/>
              <a:t>het is geschreven om ons, </a:t>
            </a:r>
            <a:br>
              <a:rPr lang="nl-NL" sz="2400" dirty="0"/>
            </a:br>
            <a:r>
              <a:rPr lang="nl-NL" sz="2400" dirty="0"/>
              <a:t>voor wie de tijd ten einde loopt, </a:t>
            </a:r>
            <a:br>
              <a:rPr lang="nl-NL" sz="2400" dirty="0"/>
            </a:br>
            <a:r>
              <a:rPr lang="nl-NL" sz="2400" dirty="0"/>
              <a:t>te waarschuwen.</a:t>
            </a:r>
            <a:endParaRPr lang="nl-NL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3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Lessen trekken uit</a:t>
            </a:r>
            <a:br>
              <a:rPr lang="nl-NL" dirty="0"/>
            </a:br>
            <a:r>
              <a:rPr lang="nl-NL" dirty="0"/>
              <a:t>verhalen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Het gaat om het totaal van het volk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Het gaat om een groep binnen het volk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Het gaat niet om individuele opstand of zonden</a:t>
            </a:r>
          </a:p>
        </p:txBody>
      </p:sp>
    </p:spTree>
    <p:extLst>
      <p:ext uri="{BB962C8B-B14F-4D97-AF65-F5344CB8AC3E}">
        <p14:creationId xmlns:p14="http://schemas.microsoft.com/office/powerpoint/2010/main" val="375505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Lessen trekken uit</a:t>
            </a:r>
            <a:br>
              <a:rPr lang="nl-NL" dirty="0"/>
            </a:br>
            <a:r>
              <a:rPr lang="nl-NL" dirty="0"/>
              <a:t>verhalen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Er is niet altijd een direct verband tussen de daden en het oordeel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Niet alle mensen die mopperden kwamen om in het oordeel</a:t>
            </a:r>
          </a:p>
        </p:txBody>
      </p:sp>
    </p:spTree>
    <p:extLst>
      <p:ext uri="{BB962C8B-B14F-4D97-AF65-F5344CB8AC3E}">
        <p14:creationId xmlns:p14="http://schemas.microsoft.com/office/powerpoint/2010/main" val="83787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Lessen trekken uit</a:t>
            </a:r>
            <a:br>
              <a:rPr lang="nl-NL" dirty="0"/>
            </a:br>
            <a:r>
              <a:rPr lang="nl-NL" dirty="0"/>
              <a:t>verhalen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Het gaat Paulus niet om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‘uit Gods genade vallen’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Het gaat om de dagelijkse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wandel met God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De praktijk van het christelijke leven</a:t>
            </a:r>
          </a:p>
        </p:txBody>
      </p:sp>
    </p:spTree>
    <p:extLst>
      <p:ext uri="{BB962C8B-B14F-4D97-AF65-F5344CB8AC3E}">
        <p14:creationId xmlns:p14="http://schemas.microsoft.com/office/powerpoint/2010/main" val="215359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We zijn op reis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Op weg naar een beloofd land</a:t>
            </a:r>
            <a:br>
              <a:rPr lang="nl-NL" sz="2400" dirty="0">
                <a:solidFill>
                  <a:schemeClr val="tx1"/>
                </a:solidFill>
              </a:rPr>
            </a:br>
            <a:r>
              <a:rPr lang="nl-NL" sz="2400" dirty="0">
                <a:solidFill>
                  <a:schemeClr val="tx1"/>
                </a:solidFill>
              </a:rPr>
              <a:t>Op weg naar het Vaderhuis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God heeft beloofd met ons mee te gaan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Maar soms vallen de reisomstandigheden </a:t>
            </a:r>
            <a:r>
              <a:rPr lang="nl-NL" sz="2400">
                <a:solidFill>
                  <a:schemeClr val="tx1"/>
                </a:solidFill>
              </a:rPr>
              <a:t>gewoon tegen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6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Mensen mopperen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De meeste roddels zijn negatief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Aan de borreltafel weten we het altijd beter</a:t>
            </a:r>
          </a:p>
        </p:txBody>
      </p:sp>
    </p:spTree>
    <p:extLst>
      <p:ext uri="{BB962C8B-B14F-4D97-AF65-F5344CB8AC3E}">
        <p14:creationId xmlns:p14="http://schemas.microsoft.com/office/powerpoint/2010/main" val="128586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510693-AA9F-49DD-89D8-8C3BFAE4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Een schip op het strand is een baken in zee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DD313D-84BA-45C0-A30A-16BBB28F5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>
                <a:solidFill>
                  <a:schemeClr val="tx1"/>
                </a:solidFill>
              </a:rPr>
              <a:t>De verhalen uit de Oude Testament zijn bedoeld om ons iets te leren</a:t>
            </a:r>
          </a:p>
          <a:p>
            <a:pPr marL="0" indent="0" algn="ctr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 Wat hun overkomen is, moet ons tot voorbeeld strekken; het is geschreven om ons, voor wie de tijd ten einde loopt, te waarschuwen.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FFFF00"/>
                </a:solidFill>
              </a:rPr>
              <a:t>1 Kor. 10:11</a:t>
            </a:r>
          </a:p>
        </p:txBody>
      </p:sp>
    </p:spTree>
    <p:extLst>
      <p:ext uri="{BB962C8B-B14F-4D97-AF65-F5344CB8AC3E}">
        <p14:creationId xmlns:p14="http://schemas.microsoft.com/office/powerpoint/2010/main" val="391140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liert">
  <a:themeElements>
    <a:clrScheme name="Roo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5285</TotalTime>
  <Words>289</Words>
  <Application>Microsoft Office PowerPoint</Application>
  <PresentationFormat>Diavoorstelling (4:3)</PresentationFormat>
  <Paragraphs>75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Sliert</vt:lpstr>
      <vt:lpstr>Al lopend krijg je blaren</vt:lpstr>
      <vt:lpstr>1 Korinthiërs 10:12</vt:lpstr>
      <vt:lpstr>1 Korintiërs 10:12</vt:lpstr>
      <vt:lpstr>Lessen trekken uit verhalen</vt:lpstr>
      <vt:lpstr>Lessen trekken uit verhalen</vt:lpstr>
      <vt:lpstr>Lessen trekken uit verhalen</vt:lpstr>
      <vt:lpstr>We zijn op reis</vt:lpstr>
      <vt:lpstr>Mensen mopperen</vt:lpstr>
      <vt:lpstr>Een schip op het strand is een baken in zee</vt:lpstr>
      <vt:lpstr>Op welke gevaren wijst Paulus?</vt:lpstr>
      <vt:lpstr>Op welke gevaren wijst Paulus?</vt:lpstr>
      <vt:lpstr>Er zullen verzoekingen komen</vt:lpstr>
      <vt:lpstr>Wat is ons houvast?</vt:lpstr>
      <vt:lpstr>Een voorbeeld</vt:lpstr>
      <vt:lpstr>Een voorbeeld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zonder zonde is</dc:title>
  <dc:creator>Tonny Lievers</dc:creator>
  <cp:lastModifiedBy>Tonny Lievers</cp:lastModifiedBy>
  <cp:revision>189</cp:revision>
  <dcterms:created xsi:type="dcterms:W3CDTF">2018-05-25T18:53:00Z</dcterms:created>
  <dcterms:modified xsi:type="dcterms:W3CDTF">2019-02-09T18:37:19Z</dcterms:modified>
</cp:coreProperties>
</file>