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p:scale>
          <a:sx n="86" d="100"/>
          <a:sy n="86" d="100"/>
        </p:scale>
        <p:origin x="-2248" y="-114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A0E429F6-A7DC-4C8B-883A-2D9698699DB2}"/>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 xmlns:a16="http://schemas.microsoft.com/office/drawing/2014/main" id="{B2CF0846-973F-4DD1-B6B2-8A93496886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 xmlns:a16="http://schemas.microsoft.com/office/drawing/2014/main" id="{4F17BF6B-B367-4778-BAC2-7B70FEDE16C8}"/>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5" name="Tijdelijke aanduiding voor voettekst 4">
            <a:extLst>
              <a:ext uri="{FF2B5EF4-FFF2-40B4-BE49-F238E27FC236}">
                <a16:creationId xmlns="" xmlns:a16="http://schemas.microsoft.com/office/drawing/2014/main" id="{42419DB3-ACD4-4859-BAC6-1B909801AB9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B58D59C7-905F-4746-9843-044504B64198}"/>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1022628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7C4A9D18-E4A4-4EE7-9F66-635E0996F7E7}"/>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 xmlns:a16="http://schemas.microsoft.com/office/drawing/2014/main" id="{451BFB95-7DB7-426C-BF12-0AC556312497}"/>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B5A6D8D3-E877-4BA2-B7EA-87F2E1223B1F}"/>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5" name="Tijdelijke aanduiding voor voettekst 4">
            <a:extLst>
              <a:ext uri="{FF2B5EF4-FFF2-40B4-BE49-F238E27FC236}">
                <a16:creationId xmlns="" xmlns:a16="http://schemas.microsoft.com/office/drawing/2014/main" id="{2346B946-A4E9-4F76-A129-030BD65CB4A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8ECB841C-57D1-477D-A8C0-ACB82D179AEA}"/>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4235131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 xmlns:a16="http://schemas.microsoft.com/office/drawing/2014/main" id="{BD5DAB66-0257-46D2-B152-6C729CEA4047}"/>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 xmlns:a16="http://schemas.microsoft.com/office/drawing/2014/main" id="{573EF0B9-005A-472F-8240-C470F4FD9CA8}"/>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F892A8A2-5846-4362-9F86-A25D81B5139B}"/>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5" name="Tijdelijke aanduiding voor voettekst 4">
            <a:extLst>
              <a:ext uri="{FF2B5EF4-FFF2-40B4-BE49-F238E27FC236}">
                <a16:creationId xmlns="" xmlns:a16="http://schemas.microsoft.com/office/drawing/2014/main" id="{27A37D05-C056-41FC-AF15-5CA140AF9AE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D8173EFF-8FFE-457D-9266-738155B00162}"/>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3924540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9FBB3A5-3C5D-4EAC-A406-07C834D5181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 xmlns:a16="http://schemas.microsoft.com/office/drawing/2014/main" id="{6E02E324-237E-417B-8F0A-856639A1AD3E}"/>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8068A37D-7107-48EE-B1FC-163287227D24}"/>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5" name="Tijdelijke aanduiding voor voettekst 4">
            <a:extLst>
              <a:ext uri="{FF2B5EF4-FFF2-40B4-BE49-F238E27FC236}">
                <a16:creationId xmlns="" xmlns:a16="http://schemas.microsoft.com/office/drawing/2014/main" id="{32FB7EF9-39A4-4FCE-91CB-946D4D32835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542C52E0-606A-474B-BA48-0E18DB839E11}"/>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105204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EE32BBD-8C45-4466-99E5-FB17F50C933E}"/>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 xmlns:a16="http://schemas.microsoft.com/office/drawing/2014/main" id="{A53078E1-861C-4DF9-83A9-31FC8E0C6F3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 xmlns:a16="http://schemas.microsoft.com/office/drawing/2014/main" id="{AAA5EE08-69A8-47B4-95AC-938F2CF7FF14}"/>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5" name="Tijdelijke aanduiding voor voettekst 4">
            <a:extLst>
              <a:ext uri="{FF2B5EF4-FFF2-40B4-BE49-F238E27FC236}">
                <a16:creationId xmlns="" xmlns:a16="http://schemas.microsoft.com/office/drawing/2014/main" id="{0D3EF3DF-09CE-4CA8-8C11-14B5E8CF521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 xmlns:a16="http://schemas.microsoft.com/office/drawing/2014/main" id="{73484DA8-1D8C-4905-9EFF-8E16E20FF4C7}"/>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1890017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1D431D8-AE28-4E3A-8F86-5B9CCCE27E7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 xmlns:a16="http://schemas.microsoft.com/office/drawing/2014/main" id="{937604AE-3D3E-4905-B0B7-2541FB4F2EA3}"/>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 xmlns:a16="http://schemas.microsoft.com/office/drawing/2014/main" id="{C48BEA0D-23BA-48E7-973F-F6BD9D24EF4D}"/>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 xmlns:a16="http://schemas.microsoft.com/office/drawing/2014/main" id="{4ED80BEE-56A9-4900-A7E6-4D28088A6E53}"/>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6" name="Tijdelijke aanduiding voor voettekst 5">
            <a:extLst>
              <a:ext uri="{FF2B5EF4-FFF2-40B4-BE49-F238E27FC236}">
                <a16:creationId xmlns="" xmlns:a16="http://schemas.microsoft.com/office/drawing/2014/main" id="{FDE2A9F8-8826-477D-8D00-797DC8C6F5D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FEBD2D26-FCF1-4C38-BFEA-7C4C205D7EE5}"/>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1639895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08C99E33-0C18-4EB8-B574-7D4B31C9D543}"/>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 xmlns:a16="http://schemas.microsoft.com/office/drawing/2014/main" id="{D6E7B296-8051-47D5-B4FC-FB33147BBE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 xmlns:a16="http://schemas.microsoft.com/office/drawing/2014/main" id="{55A8FC5B-E54C-4271-B561-F9BFB41174F8}"/>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 xmlns:a16="http://schemas.microsoft.com/office/drawing/2014/main" id="{1F9EB410-5971-4A6B-B8A5-F140B27C39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 xmlns:a16="http://schemas.microsoft.com/office/drawing/2014/main" id="{93237404-BD31-41D1-80B9-1CD9BE772E84}"/>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 xmlns:a16="http://schemas.microsoft.com/office/drawing/2014/main" id="{352F5008-C6CD-4428-85F2-CD8577540D17}"/>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8" name="Tijdelijke aanduiding voor voettekst 7">
            <a:extLst>
              <a:ext uri="{FF2B5EF4-FFF2-40B4-BE49-F238E27FC236}">
                <a16:creationId xmlns="" xmlns:a16="http://schemas.microsoft.com/office/drawing/2014/main" id="{91E2BE6F-D321-4EDB-809E-3C7328AE258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 xmlns:a16="http://schemas.microsoft.com/office/drawing/2014/main" id="{E6D10333-8596-4D1E-AFE3-8593447A6CAF}"/>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1009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B23D0ED1-B25A-4FA4-A965-90BFD483E7D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 xmlns:a16="http://schemas.microsoft.com/office/drawing/2014/main" id="{EC27DFD2-E0A9-4AC1-A532-C17E1AE0C23B}"/>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4" name="Tijdelijke aanduiding voor voettekst 3">
            <a:extLst>
              <a:ext uri="{FF2B5EF4-FFF2-40B4-BE49-F238E27FC236}">
                <a16:creationId xmlns="" xmlns:a16="http://schemas.microsoft.com/office/drawing/2014/main" id="{324727DF-8D65-465C-8311-A0CBBF7B119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 xmlns:a16="http://schemas.microsoft.com/office/drawing/2014/main" id="{9E984B70-8673-471F-BCD7-FBAAA4AA2F93}"/>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2787612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 xmlns:a16="http://schemas.microsoft.com/office/drawing/2014/main" id="{7A7AF99E-D5CA-4DA4-9084-AED9465AA149}"/>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3" name="Tijdelijke aanduiding voor voettekst 2">
            <a:extLst>
              <a:ext uri="{FF2B5EF4-FFF2-40B4-BE49-F238E27FC236}">
                <a16:creationId xmlns="" xmlns:a16="http://schemas.microsoft.com/office/drawing/2014/main" id="{790B1177-77F2-486A-81C1-0AF6D3E969AD}"/>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 xmlns:a16="http://schemas.microsoft.com/office/drawing/2014/main" id="{2D6B8274-F71F-4FE1-83CF-50BA742CDBAF}"/>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343293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F3D3EAC5-6F81-4FC7-BAF3-7E5EA97C6938}"/>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 xmlns:a16="http://schemas.microsoft.com/office/drawing/2014/main" id="{7AC2B261-9F33-4CE2-A588-7653BAE0075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 xmlns:a16="http://schemas.microsoft.com/office/drawing/2014/main" id="{3B4D3C42-B123-45C7-9584-2536E8CD2F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 xmlns:a16="http://schemas.microsoft.com/office/drawing/2014/main" id="{9DE3CF37-F43B-481E-A3D3-DFF50C0D4F01}"/>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6" name="Tijdelijke aanduiding voor voettekst 5">
            <a:extLst>
              <a:ext uri="{FF2B5EF4-FFF2-40B4-BE49-F238E27FC236}">
                <a16:creationId xmlns="" xmlns:a16="http://schemas.microsoft.com/office/drawing/2014/main" id="{030530D0-E8A3-44F2-A371-296FC04A562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E2EDD16D-D3BC-4A8A-BE38-08350149300E}"/>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10984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24DA3D68-BEC3-4207-A292-CB3F3913184F}"/>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 xmlns:a16="http://schemas.microsoft.com/office/drawing/2014/main" id="{8DF27734-C2A4-4E34-B2CE-98AA8358C3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 xmlns:a16="http://schemas.microsoft.com/office/drawing/2014/main" id="{1DBD41B9-FF8A-4BB3-BCF8-098E733D1D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 xmlns:a16="http://schemas.microsoft.com/office/drawing/2014/main" id="{F01A293A-6F27-4057-845A-3757674C12A3}"/>
              </a:ext>
            </a:extLst>
          </p:cNvPr>
          <p:cNvSpPr>
            <a:spLocks noGrp="1"/>
          </p:cNvSpPr>
          <p:nvPr>
            <p:ph type="dt" sz="half" idx="10"/>
          </p:nvPr>
        </p:nvSpPr>
        <p:spPr/>
        <p:txBody>
          <a:bodyPr/>
          <a:lstStyle/>
          <a:p>
            <a:fld id="{75067D1F-E920-48C9-ACD4-22D6F7045405}" type="datetimeFigureOut">
              <a:rPr lang="nl-NL" smtClean="0"/>
              <a:t>07-12-18</a:t>
            </a:fld>
            <a:endParaRPr lang="nl-NL"/>
          </a:p>
        </p:txBody>
      </p:sp>
      <p:sp>
        <p:nvSpPr>
          <p:cNvPr id="6" name="Tijdelijke aanduiding voor voettekst 5">
            <a:extLst>
              <a:ext uri="{FF2B5EF4-FFF2-40B4-BE49-F238E27FC236}">
                <a16:creationId xmlns="" xmlns:a16="http://schemas.microsoft.com/office/drawing/2014/main" id="{FAE5DCC1-4DBF-4698-B8B8-9729EB37EA2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 xmlns:a16="http://schemas.microsoft.com/office/drawing/2014/main" id="{32306E6D-B5CE-4667-B5B3-6C3327BE223B}"/>
              </a:ext>
            </a:extLst>
          </p:cNvPr>
          <p:cNvSpPr>
            <a:spLocks noGrp="1"/>
          </p:cNvSpPr>
          <p:nvPr>
            <p:ph type="sldNum" sz="quarter" idx="12"/>
          </p:nvPr>
        </p:nvSpPr>
        <p:spPr/>
        <p:txBody>
          <a:bodyPr/>
          <a:lstStyle/>
          <a:p>
            <a:fld id="{1F6C65C9-8011-469E-A21B-874F2A6929AC}" type="slidenum">
              <a:rPr lang="nl-NL" smtClean="0"/>
              <a:t>‹nr.›</a:t>
            </a:fld>
            <a:endParaRPr lang="nl-NL"/>
          </a:p>
        </p:txBody>
      </p:sp>
    </p:spTree>
    <p:extLst>
      <p:ext uri="{BB962C8B-B14F-4D97-AF65-F5344CB8AC3E}">
        <p14:creationId xmlns:p14="http://schemas.microsoft.com/office/powerpoint/2010/main" val="322012620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 xmlns:a16="http://schemas.microsoft.com/office/drawing/2014/main" id="{EF1A761B-4F11-42FB-8910-2EB71B8BC0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 xmlns:a16="http://schemas.microsoft.com/office/drawing/2014/main" id="{FB44343E-0590-4305-9C85-2448654CAE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 xmlns:a16="http://schemas.microsoft.com/office/drawing/2014/main" id="{271D1621-7FA5-4D4A-8F7B-21426AAD7E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067D1F-E920-48C9-ACD4-22D6F7045405}" type="datetimeFigureOut">
              <a:rPr lang="nl-NL" smtClean="0"/>
              <a:t>07-12-18</a:t>
            </a:fld>
            <a:endParaRPr lang="nl-NL"/>
          </a:p>
        </p:txBody>
      </p:sp>
      <p:sp>
        <p:nvSpPr>
          <p:cNvPr id="5" name="Tijdelijke aanduiding voor voettekst 4">
            <a:extLst>
              <a:ext uri="{FF2B5EF4-FFF2-40B4-BE49-F238E27FC236}">
                <a16:creationId xmlns="" xmlns:a16="http://schemas.microsoft.com/office/drawing/2014/main" id="{1E504628-14F3-45C3-A345-F647E840F5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 xmlns:a16="http://schemas.microsoft.com/office/drawing/2014/main" id="{31FD950F-58C7-45D5-9CD8-749DC7A87F8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6C65C9-8011-469E-A21B-874F2A6929AC}" type="slidenum">
              <a:rPr lang="nl-NL" smtClean="0"/>
              <a:t>‹nr.›</a:t>
            </a:fld>
            <a:endParaRPr lang="nl-NL"/>
          </a:p>
        </p:txBody>
      </p:sp>
    </p:spTree>
    <p:extLst>
      <p:ext uri="{BB962C8B-B14F-4D97-AF65-F5344CB8AC3E}">
        <p14:creationId xmlns:p14="http://schemas.microsoft.com/office/powerpoint/2010/main" val="459807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10BEECA1-EB1F-4F53-836F-626845029646}"/>
              </a:ext>
            </a:extLst>
          </p:cNvPr>
          <p:cNvSpPr>
            <a:spLocks noGrp="1"/>
          </p:cNvSpPr>
          <p:nvPr>
            <p:ph type="title"/>
          </p:nvPr>
        </p:nvSpPr>
        <p:spPr/>
        <p:txBody>
          <a:bodyPr/>
          <a:lstStyle/>
          <a:p>
            <a:r>
              <a:rPr lang="nl-NL" dirty="0"/>
              <a:t>Preek over evangelie van Marcus. Deel 2.</a:t>
            </a:r>
          </a:p>
        </p:txBody>
      </p:sp>
      <p:sp>
        <p:nvSpPr>
          <p:cNvPr id="3" name="Tijdelijke aanduiding voor inhoud 2">
            <a:extLst>
              <a:ext uri="{FF2B5EF4-FFF2-40B4-BE49-F238E27FC236}">
                <a16:creationId xmlns="" xmlns:a16="http://schemas.microsoft.com/office/drawing/2014/main" id="{C22F5068-5F48-4442-AFDA-E919D9413225}"/>
              </a:ext>
            </a:extLst>
          </p:cNvPr>
          <p:cNvSpPr>
            <a:spLocks noGrp="1"/>
          </p:cNvSpPr>
          <p:nvPr>
            <p:ph idx="1"/>
          </p:nvPr>
        </p:nvSpPr>
        <p:spPr/>
        <p:txBody>
          <a:bodyPr>
            <a:normAutofit/>
          </a:bodyPr>
          <a:lstStyle/>
          <a:p>
            <a:pPr marL="0" indent="0">
              <a:buNone/>
            </a:pPr>
            <a:endParaRPr lang="nl-NL" sz="6000" dirty="0"/>
          </a:p>
          <a:p>
            <a:pPr marL="0" indent="0">
              <a:buNone/>
            </a:pPr>
            <a:r>
              <a:rPr lang="nl-NL" sz="6000" dirty="0"/>
              <a:t>Koning Jezus:</a:t>
            </a:r>
          </a:p>
          <a:p>
            <a:pPr marL="0" indent="0">
              <a:buNone/>
            </a:pPr>
            <a:r>
              <a:rPr lang="nl-NL" sz="6000" dirty="0"/>
              <a:t>op weg naar het kruis.</a:t>
            </a:r>
          </a:p>
        </p:txBody>
      </p:sp>
    </p:spTree>
    <p:extLst>
      <p:ext uri="{BB962C8B-B14F-4D97-AF65-F5344CB8AC3E}">
        <p14:creationId xmlns:p14="http://schemas.microsoft.com/office/powerpoint/2010/main" val="1293110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48FFB47-F454-4EE7-B3D6-974EC315DA5D}"/>
              </a:ext>
            </a:extLst>
          </p:cNvPr>
          <p:cNvSpPr>
            <a:spLocks noGrp="1"/>
          </p:cNvSpPr>
          <p:nvPr>
            <p:ph type="title"/>
          </p:nvPr>
        </p:nvSpPr>
        <p:spPr/>
        <p:txBody>
          <a:bodyPr/>
          <a:lstStyle/>
          <a:p>
            <a:r>
              <a:rPr lang="nl-NL" dirty="0"/>
              <a:t>De centrale vraag</a:t>
            </a:r>
          </a:p>
        </p:txBody>
      </p:sp>
      <p:sp>
        <p:nvSpPr>
          <p:cNvPr id="3" name="Tijdelijke aanduiding voor inhoud 2">
            <a:extLst>
              <a:ext uri="{FF2B5EF4-FFF2-40B4-BE49-F238E27FC236}">
                <a16:creationId xmlns="" xmlns:a16="http://schemas.microsoft.com/office/drawing/2014/main" id="{1F741171-6AF3-43F1-88EB-20C267BBBD64}"/>
              </a:ext>
            </a:extLst>
          </p:cNvPr>
          <p:cNvSpPr>
            <a:spLocks noGrp="1"/>
          </p:cNvSpPr>
          <p:nvPr>
            <p:ph idx="1"/>
          </p:nvPr>
        </p:nvSpPr>
        <p:spPr/>
        <p:txBody>
          <a:bodyPr/>
          <a:lstStyle/>
          <a:p>
            <a:r>
              <a:rPr lang="nl-NL" dirty="0"/>
              <a:t>Marcus 8/27,28:</a:t>
            </a:r>
          </a:p>
          <a:p>
            <a:endParaRPr lang="nl-NL" dirty="0"/>
          </a:p>
          <a:p>
            <a:r>
              <a:rPr lang="nl-NL" dirty="0"/>
              <a:t>“Wie zeggen de mensen dat ik ben?”</a:t>
            </a:r>
          </a:p>
          <a:p>
            <a:endParaRPr lang="nl-NL" dirty="0"/>
          </a:p>
          <a:p>
            <a:r>
              <a:rPr lang="nl-NL" dirty="0"/>
              <a:t>“En wie ben ik volgens jullie?”</a:t>
            </a:r>
          </a:p>
          <a:p>
            <a:endParaRPr lang="nl-NL" dirty="0"/>
          </a:p>
          <a:p>
            <a:r>
              <a:rPr lang="nl-NL" dirty="0"/>
              <a:t>En wat betekent dit?</a:t>
            </a:r>
          </a:p>
          <a:p>
            <a:endParaRPr lang="nl-NL" dirty="0"/>
          </a:p>
          <a:p>
            <a:endParaRPr lang="nl-NL" dirty="0"/>
          </a:p>
        </p:txBody>
      </p:sp>
    </p:spTree>
    <p:extLst>
      <p:ext uri="{BB962C8B-B14F-4D97-AF65-F5344CB8AC3E}">
        <p14:creationId xmlns:p14="http://schemas.microsoft.com/office/powerpoint/2010/main" val="1109123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D075238-A058-4394-B06D-B7B463D39BD1}"/>
              </a:ext>
            </a:extLst>
          </p:cNvPr>
          <p:cNvSpPr>
            <a:spLocks noGrp="1"/>
          </p:cNvSpPr>
          <p:nvPr>
            <p:ph type="title"/>
          </p:nvPr>
        </p:nvSpPr>
        <p:spPr/>
        <p:txBody>
          <a:bodyPr/>
          <a:lstStyle/>
          <a:p>
            <a:r>
              <a:rPr lang="nl-NL" dirty="0"/>
              <a:t>De aankondigingen van het lijden ! (1e en 2e)</a:t>
            </a:r>
          </a:p>
        </p:txBody>
      </p:sp>
      <p:sp>
        <p:nvSpPr>
          <p:cNvPr id="3" name="Tijdelijke aanduiding voor inhoud 2">
            <a:extLst>
              <a:ext uri="{FF2B5EF4-FFF2-40B4-BE49-F238E27FC236}">
                <a16:creationId xmlns="" xmlns:a16="http://schemas.microsoft.com/office/drawing/2014/main" id="{7CEB07E5-B6E8-4556-B681-E0432734C5A5}"/>
              </a:ext>
            </a:extLst>
          </p:cNvPr>
          <p:cNvSpPr>
            <a:spLocks noGrp="1"/>
          </p:cNvSpPr>
          <p:nvPr>
            <p:ph idx="1"/>
          </p:nvPr>
        </p:nvSpPr>
        <p:spPr/>
        <p:txBody>
          <a:bodyPr/>
          <a:lstStyle/>
          <a:p>
            <a:r>
              <a:rPr lang="nl-NL" dirty="0"/>
              <a:t>Marcus 8/31:</a:t>
            </a:r>
          </a:p>
          <a:p>
            <a:r>
              <a:rPr lang="nl-NL" dirty="0"/>
              <a:t>Mensenzoon moet veel lijden, door de religieuze elite verworpen worden, gedood worden en na drie dagen weer opstaan.</a:t>
            </a:r>
          </a:p>
          <a:p>
            <a:r>
              <a:rPr lang="nl-NL" dirty="0"/>
              <a:t>Reactie van Petrus</a:t>
            </a:r>
          </a:p>
          <a:p>
            <a:endParaRPr lang="nl-NL" dirty="0"/>
          </a:p>
          <a:p>
            <a:r>
              <a:rPr lang="nl-NL" dirty="0"/>
              <a:t>Marcus 9/31:</a:t>
            </a:r>
          </a:p>
          <a:p>
            <a:r>
              <a:rPr lang="nl-NL" dirty="0"/>
              <a:t>Herhaling van de aankondiging.</a:t>
            </a:r>
          </a:p>
          <a:p>
            <a:r>
              <a:rPr lang="nl-NL" dirty="0"/>
              <a:t>Discipelen begrijpen deze uitspraak niet, maar durven geen vragen te stellen.</a:t>
            </a:r>
          </a:p>
        </p:txBody>
      </p:sp>
    </p:spTree>
    <p:extLst>
      <p:ext uri="{BB962C8B-B14F-4D97-AF65-F5344CB8AC3E}">
        <p14:creationId xmlns:p14="http://schemas.microsoft.com/office/powerpoint/2010/main" val="688583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56D8FECD-67E1-452D-A8C9-8ED45978C38B}"/>
              </a:ext>
            </a:extLst>
          </p:cNvPr>
          <p:cNvSpPr>
            <a:spLocks noGrp="1"/>
          </p:cNvSpPr>
          <p:nvPr>
            <p:ph type="title"/>
          </p:nvPr>
        </p:nvSpPr>
        <p:spPr/>
        <p:txBody>
          <a:bodyPr/>
          <a:lstStyle/>
          <a:p>
            <a:r>
              <a:rPr lang="nl-NL" dirty="0"/>
              <a:t>Aankondigingen van het lijden! (3</a:t>
            </a:r>
            <a:r>
              <a:rPr lang="nl-NL" baseline="30000" dirty="0"/>
              <a:t>e</a:t>
            </a:r>
            <a:r>
              <a:rPr lang="nl-NL" dirty="0"/>
              <a:t> en 4</a:t>
            </a:r>
            <a:r>
              <a:rPr lang="nl-NL" baseline="30000" dirty="0"/>
              <a:t>e</a:t>
            </a:r>
            <a:r>
              <a:rPr lang="nl-NL" dirty="0"/>
              <a:t>)</a:t>
            </a:r>
          </a:p>
        </p:txBody>
      </p:sp>
      <p:sp>
        <p:nvSpPr>
          <p:cNvPr id="3" name="Tijdelijke aanduiding voor inhoud 2">
            <a:extLst>
              <a:ext uri="{FF2B5EF4-FFF2-40B4-BE49-F238E27FC236}">
                <a16:creationId xmlns="" xmlns:a16="http://schemas.microsoft.com/office/drawing/2014/main" id="{2F6F71D4-3109-4B0D-B0BB-34AFD2C5A3F6}"/>
              </a:ext>
            </a:extLst>
          </p:cNvPr>
          <p:cNvSpPr>
            <a:spLocks noGrp="1"/>
          </p:cNvSpPr>
          <p:nvPr>
            <p:ph idx="1"/>
          </p:nvPr>
        </p:nvSpPr>
        <p:spPr>
          <a:xfrm>
            <a:off x="838200" y="1825625"/>
            <a:ext cx="10515600" cy="4773958"/>
          </a:xfrm>
        </p:spPr>
        <p:txBody>
          <a:bodyPr/>
          <a:lstStyle/>
          <a:p>
            <a:r>
              <a:rPr lang="nl-NL" dirty="0"/>
              <a:t>Marcus 10/33,34:</a:t>
            </a:r>
          </a:p>
          <a:p>
            <a:r>
              <a:rPr lang="nl-NL" dirty="0"/>
              <a:t>Wij zijn nu op weg naar Jeruzalem, waar de Mensenzoon zal worden uitgeleverd aan de hogepriesters en de </a:t>
            </a:r>
            <a:r>
              <a:rPr lang="nl-NL" dirty="0" err="1"/>
              <a:t>schriftgeleerden</a:t>
            </a:r>
            <a:r>
              <a:rPr lang="nl-NL" dirty="0"/>
              <a:t>, die hem ter dood zullen veroordelen en hem zullen uitleveren aan de heidenen, Ze zullen de spot met hem drijven en hem bespuwen en hem geselen en doden, maar na drie dagen zal hij opstaan.</a:t>
            </a:r>
          </a:p>
          <a:p>
            <a:r>
              <a:rPr lang="nl-NL" dirty="0"/>
              <a:t>Reactie van Jakobus en Johannes.</a:t>
            </a:r>
          </a:p>
          <a:p>
            <a:r>
              <a:rPr lang="nl-NL" dirty="0"/>
              <a:t>Marcus 10/45:</a:t>
            </a:r>
          </a:p>
          <a:p>
            <a:r>
              <a:rPr lang="nl-NL" dirty="0"/>
              <a:t>“…de Mensenzoon is gekomen om te dienen en zijn leven te geven als losprijs voor velen.”</a:t>
            </a:r>
          </a:p>
          <a:p>
            <a:endParaRPr lang="nl-NL" dirty="0"/>
          </a:p>
        </p:txBody>
      </p:sp>
    </p:spTree>
    <p:extLst>
      <p:ext uri="{BB962C8B-B14F-4D97-AF65-F5344CB8AC3E}">
        <p14:creationId xmlns:p14="http://schemas.microsoft.com/office/powerpoint/2010/main" val="2890283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E8CB2567-EB80-481F-9BD1-E1EFEE4B5C19}"/>
              </a:ext>
            </a:extLst>
          </p:cNvPr>
          <p:cNvSpPr>
            <a:spLocks noGrp="1"/>
          </p:cNvSpPr>
          <p:nvPr>
            <p:ph type="title"/>
          </p:nvPr>
        </p:nvSpPr>
        <p:spPr/>
        <p:txBody>
          <a:bodyPr/>
          <a:lstStyle/>
          <a:p>
            <a:r>
              <a:rPr lang="nl-NL" dirty="0"/>
              <a:t>De koning trekt Jeruzalem binnen</a:t>
            </a:r>
          </a:p>
        </p:txBody>
      </p:sp>
      <p:sp>
        <p:nvSpPr>
          <p:cNvPr id="3" name="Tijdelijke aanduiding voor inhoud 2">
            <a:extLst>
              <a:ext uri="{FF2B5EF4-FFF2-40B4-BE49-F238E27FC236}">
                <a16:creationId xmlns="" xmlns:a16="http://schemas.microsoft.com/office/drawing/2014/main" id="{719171C8-A9F0-434E-B9A6-DAFE842A45AB}"/>
              </a:ext>
            </a:extLst>
          </p:cNvPr>
          <p:cNvSpPr>
            <a:spLocks noGrp="1"/>
          </p:cNvSpPr>
          <p:nvPr>
            <p:ph idx="1"/>
          </p:nvPr>
        </p:nvSpPr>
        <p:spPr/>
        <p:txBody>
          <a:bodyPr/>
          <a:lstStyle/>
          <a:p>
            <a:r>
              <a:rPr lang="nl-NL" dirty="0"/>
              <a:t>Marcus 11: de intocht in Jeruzalem: verblinde verwachtingen</a:t>
            </a:r>
          </a:p>
          <a:p>
            <a:endParaRPr lang="nl-NL" dirty="0"/>
          </a:p>
          <a:p>
            <a:r>
              <a:rPr lang="nl-NL" dirty="0"/>
              <a:t>Jezus is:</a:t>
            </a:r>
          </a:p>
          <a:p>
            <a:pPr>
              <a:buFontTx/>
              <a:buChar char="-"/>
            </a:pPr>
            <a:r>
              <a:rPr lang="nl-NL" dirty="0"/>
              <a:t>Leeuw en lam</a:t>
            </a:r>
          </a:p>
          <a:p>
            <a:pPr>
              <a:buFontTx/>
              <a:buChar char="-"/>
            </a:pPr>
            <a:r>
              <a:rPr lang="nl-NL" dirty="0"/>
              <a:t>Oneindige majesteit en volmaakte nederigheid</a:t>
            </a:r>
          </a:p>
          <a:p>
            <a:pPr>
              <a:buFontTx/>
              <a:buChar char="-"/>
            </a:pPr>
            <a:r>
              <a:rPr lang="nl-NL" dirty="0"/>
              <a:t>Volstrekte gerechtigheid en onbegrensde genade</a:t>
            </a:r>
          </a:p>
          <a:p>
            <a:pPr>
              <a:buFontTx/>
              <a:buChar char="-"/>
            </a:pPr>
            <a:r>
              <a:rPr lang="nl-NL" dirty="0"/>
              <a:t>Absolute soevereiniteit en algehele onderworpenheid</a:t>
            </a:r>
          </a:p>
        </p:txBody>
      </p:sp>
    </p:spTree>
    <p:extLst>
      <p:ext uri="{BB962C8B-B14F-4D97-AF65-F5344CB8AC3E}">
        <p14:creationId xmlns:p14="http://schemas.microsoft.com/office/powerpoint/2010/main" val="2778208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631F3014-292B-4F94-A034-3D587D52754E}"/>
              </a:ext>
            </a:extLst>
          </p:cNvPr>
          <p:cNvSpPr>
            <a:spLocks noGrp="1"/>
          </p:cNvSpPr>
          <p:nvPr>
            <p:ph type="title"/>
          </p:nvPr>
        </p:nvSpPr>
        <p:spPr/>
        <p:txBody>
          <a:bodyPr/>
          <a:lstStyle/>
          <a:p>
            <a:r>
              <a:rPr lang="nl-NL" dirty="0"/>
              <a:t>De tempelreiniging</a:t>
            </a:r>
          </a:p>
        </p:txBody>
      </p:sp>
      <p:sp>
        <p:nvSpPr>
          <p:cNvPr id="3" name="Tijdelijke aanduiding voor inhoud 2">
            <a:extLst>
              <a:ext uri="{FF2B5EF4-FFF2-40B4-BE49-F238E27FC236}">
                <a16:creationId xmlns="" xmlns:a16="http://schemas.microsoft.com/office/drawing/2014/main" id="{D1923802-0F7D-45AE-889E-DB649025E820}"/>
              </a:ext>
            </a:extLst>
          </p:cNvPr>
          <p:cNvSpPr>
            <a:spLocks noGrp="1"/>
          </p:cNvSpPr>
          <p:nvPr>
            <p:ph idx="1"/>
          </p:nvPr>
        </p:nvSpPr>
        <p:spPr>
          <a:xfrm>
            <a:off x="838200" y="1825625"/>
            <a:ext cx="10515600" cy="4837568"/>
          </a:xfrm>
        </p:spPr>
        <p:txBody>
          <a:bodyPr/>
          <a:lstStyle/>
          <a:p>
            <a:endParaRPr lang="nl-NL" dirty="0"/>
          </a:p>
          <a:p>
            <a:r>
              <a:rPr lang="nl-NL" dirty="0"/>
              <a:t>Voorhof</a:t>
            </a:r>
          </a:p>
          <a:p>
            <a:endParaRPr lang="nl-NL" dirty="0"/>
          </a:p>
          <a:p>
            <a:r>
              <a:rPr lang="nl-NL" dirty="0"/>
              <a:t>Jesaja 56/7: “Mijn huis moet voor alle volken een huis van gebed zijn”</a:t>
            </a:r>
          </a:p>
          <a:p>
            <a:endParaRPr lang="nl-NL" dirty="0"/>
          </a:p>
          <a:p>
            <a:r>
              <a:rPr lang="nl-NL" dirty="0"/>
              <a:t>Totaal ontspoorde offerstelsel</a:t>
            </a:r>
          </a:p>
          <a:p>
            <a:endParaRPr lang="nl-NL" dirty="0"/>
          </a:p>
          <a:p>
            <a:r>
              <a:rPr lang="nl-NL" dirty="0"/>
              <a:t>Niet de tempel reinigen van de heidenen, maar heidenen directe toegang tot God voorhouden.</a:t>
            </a:r>
          </a:p>
        </p:txBody>
      </p:sp>
    </p:spTree>
    <p:extLst>
      <p:ext uri="{BB962C8B-B14F-4D97-AF65-F5344CB8AC3E}">
        <p14:creationId xmlns:p14="http://schemas.microsoft.com/office/powerpoint/2010/main" val="710062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4E54839A-EF25-4B42-A8CE-FC443B0D9E7D}"/>
              </a:ext>
            </a:extLst>
          </p:cNvPr>
          <p:cNvSpPr>
            <a:spLocks noGrp="1"/>
          </p:cNvSpPr>
          <p:nvPr>
            <p:ph type="title"/>
          </p:nvPr>
        </p:nvSpPr>
        <p:spPr/>
        <p:txBody>
          <a:bodyPr/>
          <a:lstStyle/>
          <a:p>
            <a:r>
              <a:rPr lang="nl-NL" dirty="0" err="1"/>
              <a:t>Getsemane</a:t>
            </a:r>
            <a:endParaRPr lang="nl-NL" dirty="0"/>
          </a:p>
        </p:txBody>
      </p:sp>
      <p:sp>
        <p:nvSpPr>
          <p:cNvPr id="3" name="Tijdelijke aanduiding voor inhoud 2">
            <a:extLst>
              <a:ext uri="{FF2B5EF4-FFF2-40B4-BE49-F238E27FC236}">
                <a16:creationId xmlns="" xmlns:a16="http://schemas.microsoft.com/office/drawing/2014/main" id="{1F3CC333-FADF-4141-A051-15E9ED396EBB}"/>
              </a:ext>
            </a:extLst>
          </p:cNvPr>
          <p:cNvSpPr>
            <a:spLocks noGrp="1"/>
          </p:cNvSpPr>
          <p:nvPr>
            <p:ph idx="1"/>
          </p:nvPr>
        </p:nvSpPr>
        <p:spPr/>
        <p:txBody>
          <a:bodyPr/>
          <a:lstStyle/>
          <a:p>
            <a:r>
              <a:rPr lang="nl-NL" dirty="0"/>
              <a:t>Botsing van twee koninkrijken, twee vormen van bestuur, twee werelden: de wereld van macht en geweld en van de heerschappij van de liefde.</a:t>
            </a:r>
          </a:p>
          <a:p>
            <a:endParaRPr lang="nl-NL" dirty="0"/>
          </a:p>
          <a:p>
            <a:r>
              <a:rPr lang="nl-NL" dirty="0"/>
              <a:t>Verwachtingen van de discipelen.</a:t>
            </a:r>
          </a:p>
          <a:p>
            <a:endParaRPr lang="nl-NL" dirty="0"/>
          </a:p>
          <a:p>
            <a:r>
              <a:rPr lang="nl-NL" dirty="0"/>
              <a:t>Reflexen sterker dan onderwijs?</a:t>
            </a:r>
          </a:p>
        </p:txBody>
      </p:sp>
    </p:spTree>
    <p:extLst>
      <p:ext uri="{BB962C8B-B14F-4D97-AF65-F5344CB8AC3E}">
        <p14:creationId xmlns:p14="http://schemas.microsoft.com/office/powerpoint/2010/main" val="2841489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 xmlns:a16="http://schemas.microsoft.com/office/drawing/2014/main" id="{DC3BA27D-81C7-4B81-8069-356B34B8E307}"/>
              </a:ext>
            </a:extLst>
          </p:cNvPr>
          <p:cNvSpPr>
            <a:spLocks noGrp="1"/>
          </p:cNvSpPr>
          <p:nvPr>
            <p:ph type="title"/>
          </p:nvPr>
        </p:nvSpPr>
        <p:spPr/>
        <p:txBody>
          <a:bodyPr/>
          <a:lstStyle/>
          <a:p>
            <a:r>
              <a:rPr lang="nl-NL" dirty="0"/>
              <a:t>Een dramatisch (schijnproces)</a:t>
            </a:r>
          </a:p>
        </p:txBody>
      </p:sp>
      <p:sp>
        <p:nvSpPr>
          <p:cNvPr id="3" name="Tijdelijke aanduiding voor inhoud 2">
            <a:extLst>
              <a:ext uri="{FF2B5EF4-FFF2-40B4-BE49-F238E27FC236}">
                <a16:creationId xmlns="" xmlns:a16="http://schemas.microsoft.com/office/drawing/2014/main" id="{5A718B33-4C49-4F78-B794-216029300567}"/>
              </a:ext>
            </a:extLst>
          </p:cNvPr>
          <p:cNvSpPr>
            <a:spLocks noGrp="1"/>
          </p:cNvSpPr>
          <p:nvPr>
            <p:ph idx="1"/>
          </p:nvPr>
        </p:nvSpPr>
        <p:spPr/>
        <p:txBody>
          <a:bodyPr/>
          <a:lstStyle/>
          <a:p>
            <a:r>
              <a:rPr lang="nl-NL" dirty="0"/>
              <a:t>Getuigenverklaringen voldoen niet</a:t>
            </a:r>
          </a:p>
          <a:p>
            <a:endParaRPr lang="nl-NL" dirty="0"/>
          </a:p>
          <a:p>
            <a:r>
              <a:rPr lang="nl-NL" dirty="0"/>
              <a:t>Wederom de centrale vraag: “Bent u de </a:t>
            </a:r>
            <a:r>
              <a:rPr lang="nl-NL" dirty="0" err="1"/>
              <a:t>messias</a:t>
            </a:r>
            <a:r>
              <a:rPr lang="nl-NL" dirty="0"/>
              <a:t>, de Zoon van de </a:t>
            </a:r>
            <a:r>
              <a:rPr lang="nl-NL"/>
              <a:t>gezegende?”</a:t>
            </a:r>
          </a:p>
          <a:p>
            <a:endParaRPr lang="nl-NL" dirty="0"/>
          </a:p>
          <a:p>
            <a:r>
              <a:rPr lang="nl-NL" dirty="0"/>
              <a:t>“Dat ben ik, en u zult de Mensenzoon aan de hand van de Machtige zien zitten en hem zien komen op de wolken van de hemel”.</a:t>
            </a:r>
          </a:p>
          <a:p>
            <a:endParaRPr lang="nl-NL" dirty="0"/>
          </a:p>
          <a:p>
            <a:r>
              <a:rPr lang="nl-NL" dirty="0"/>
              <a:t>Rechter en </a:t>
            </a:r>
            <a:r>
              <a:rPr lang="nl-NL" dirty="0" err="1"/>
              <a:t>Sjechinaglorie</a:t>
            </a:r>
            <a:endParaRPr lang="nl-NL" dirty="0"/>
          </a:p>
          <a:p>
            <a:endParaRPr lang="nl-NL" dirty="0"/>
          </a:p>
          <a:p>
            <a:pPr marL="0" indent="0">
              <a:buNone/>
            </a:pPr>
            <a:endParaRPr lang="nl-NL" dirty="0"/>
          </a:p>
        </p:txBody>
      </p:sp>
    </p:spTree>
    <p:extLst>
      <p:ext uri="{BB962C8B-B14F-4D97-AF65-F5344CB8AC3E}">
        <p14:creationId xmlns:p14="http://schemas.microsoft.com/office/powerpoint/2010/main" val="126962420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391</Words>
  <Application>Microsoft Macintosh PowerPoint</Application>
  <PresentationFormat>Aangepast</PresentationFormat>
  <Paragraphs>57</Paragraphs>
  <Slides>8</Slides>
  <Notes>0</Notes>
  <HiddenSlides>0</HiddenSlides>
  <MMClips>0</MMClips>
  <ScaleCrop>false</ScaleCrop>
  <HeadingPairs>
    <vt:vector size="4" baseType="variant">
      <vt:variant>
        <vt:lpstr>Thema</vt:lpstr>
      </vt:variant>
      <vt:variant>
        <vt:i4>1</vt:i4>
      </vt:variant>
      <vt:variant>
        <vt:lpstr>Diatitels</vt:lpstr>
      </vt:variant>
      <vt:variant>
        <vt:i4>8</vt:i4>
      </vt:variant>
    </vt:vector>
  </HeadingPairs>
  <TitlesOfParts>
    <vt:vector size="9" baseType="lpstr">
      <vt:lpstr>Kantoorthema</vt:lpstr>
      <vt:lpstr>Preek over evangelie van Marcus. Deel 2.</vt:lpstr>
      <vt:lpstr>De centrale vraag</vt:lpstr>
      <vt:lpstr>De aankondigingen van het lijden ! (1e en 2e)</vt:lpstr>
      <vt:lpstr>Aankondigingen van het lijden! (3e en 4e)</vt:lpstr>
      <vt:lpstr>De koning trekt Jeruzalem binnen</vt:lpstr>
      <vt:lpstr>De tempelreiniging</vt:lpstr>
      <vt:lpstr>Getsemane</vt:lpstr>
      <vt:lpstr>Een dramatisch (schijnproces)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Preek over evangelie van Marcus. Deel 2.</dc:title>
  <dc:creator>Gebruiker</dc:creator>
  <cp:lastModifiedBy>Dick Bunskoeken</cp:lastModifiedBy>
  <cp:revision>6</cp:revision>
  <dcterms:created xsi:type="dcterms:W3CDTF">2018-11-30T20:12:55Z</dcterms:created>
  <dcterms:modified xsi:type="dcterms:W3CDTF">2018-12-07T18:35:55Z</dcterms:modified>
</cp:coreProperties>
</file>