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2" r:id="rId3"/>
    <p:sldId id="284" r:id="rId4"/>
    <p:sldId id="286" r:id="rId5"/>
    <p:sldId id="287" r:id="rId6"/>
    <p:sldId id="288" r:id="rId7"/>
    <p:sldId id="289" r:id="rId8"/>
    <p:sldId id="290" r:id="rId9"/>
    <p:sldId id="291" r:id="rId10"/>
    <p:sldId id="257" r:id="rId11"/>
    <p:sldId id="282" r:id="rId12"/>
    <p:sldId id="283" r:id="rId13"/>
    <p:sldId id="285" r:id="rId14"/>
    <p:sldId id="292" r:id="rId15"/>
    <p:sldId id="293" r:id="rId16"/>
    <p:sldId id="294" r:id="rId17"/>
    <p:sldId id="295" r:id="rId18"/>
    <p:sldId id="296" r:id="rId19"/>
  </p:sldIdLst>
  <p:sldSz cx="9144000" cy="6858000" type="screen4x3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89480" autoAdjust="0"/>
  </p:normalViewPr>
  <p:slideViewPr>
    <p:cSldViewPr snapToGrid="0">
      <p:cViewPr varScale="1">
        <p:scale>
          <a:sx n="79" d="100"/>
          <a:sy n="79" d="100"/>
        </p:scale>
        <p:origin x="153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E80A5F7-2984-4716-8548-AB5A5E0EEA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F5E73CA-F9A6-45F9-BB91-33AA76D75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AF4806CC-6680-48B4-8985-3646CA1C02C4}" type="datetimeFigureOut">
              <a:rPr lang="nl-NL" smtClean="0"/>
              <a:t>13-10-2018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149454-9904-459F-B3C2-E8FE76D562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509B91-C611-4B1A-9755-08FE92AC7B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0CE49D2F-7FE6-4B13-A984-A717D6374F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586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1D462968-1A19-4C20-B9E1-6589ED13BB54}" type="datetimeFigureOut">
              <a:rPr lang="nl-NL" smtClean="0"/>
              <a:t>13-10-2018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96639425-3422-4343-A774-F10FF4743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68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38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5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4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1371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11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2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03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63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2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8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9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2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8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51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42822-082E-45C9-8252-A2B72EE37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2416" y="1161661"/>
            <a:ext cx="6600451" cy="2262781"/>
          </a:xfrm>
        </p:spPr>
        <p:txBody>
          <a:bodyPr/>
          <a:lstStyle/>
          <a:p>
            <a:pPr algn="ctr"/>
            <a:r>
              <a:rPr lang="nl-NL" dirty="0"/>
              <a:t>Gods kracht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FE028F-453D-4E27-A922-57124EC35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2416" y="3508415"/>
            <a:ext cx="6600451" cy="1913330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1 </a:t>
            </a:r>
            <a:r>
              <a:rPr lang="nl-NL" dirty="0" err="1"/>
              <a:t>Kron</a:t>
            </a:r>
            <a:r>
              <a:rPr lang="nl-NL" dirty="0"/>
              <a:t> 29:11</a:t>
            </a:r>
          </a:p>
          <a:p>
            <a:pPr algn="ctr"/>
            <a:r>
              <a:rPr lang="nl-NL" dirty="0"/>
              <a:t>2 Kor. 12:7-10</a:t>
            </a:r>
          </a:p>
          <a:p>
            <a:pPr algn="ctr"/>
            <a:r>
              <a:rPr lang="nl-NL" dirty="0"/>
              <a:t>Fil. 3:8</a:t>
            </a:r>
          </a:p>
        </p:txBody>
      </p:sp>
    </p:spTree>
    <p:extLst>
      <p:ext uri="{BB962C8B-B14F-4D97-AF65-F5344CB8AC3E}">
        <p14:creationId xmlns:p14="http://schemas.microsoft.com/office/powerpoint/2010/main" val="2072731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D6E7B-877D-44FC-A202-35DEAE49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2 Korinthe 12:7-10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7AF9C-ACDD-406F-BF4B-05AF7D7F5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783401"/>
            <a:ext cx="6591985" cy="37776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3600" dirty="0"/>
              <a:t>Om te verhinderen dat ik mezelf zou verheffen, werd mij een doorn in het vlees gestoken: ik word gekweld door een engel van Satan.</a:t>
            </a:r>
          </a:p>
          <a:p>
            <a:pPr marL="0" indent="0" algn="ctr">
              <a:buNone/>
            </a:pPr>
            <a:r>
              <a:rPr lang="nl-NL" sz="3600" dirty="0"/>
              <a:t>Ik heb de Heer driemaal gesmeekt mij van hem te bevrijden,</a:t>
            </a:r>
          </a:p>
        </p:txBody>
      </p:sp>
    </p:spTree>
    <p:extLst>
      <p:ext uri="{BB962C8B-B14F-4D97-AF65-F5344CB8AC3E}">
        <p14:creationId xmlns:p14="http://schemas.microsoft.com/office/powerpoint/2010/main" val="1471728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D6E7B-877D-44FC-A202-35DEAE49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2 Korinthe 12:7-10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7AF9C-ACDD-406F-BF4B-05AF7D7F5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618035"/>
            <a:ext cx="6591985" cy="37776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3600" dirty="0"/>
              <a:t>Maar hij zei: ‘Je hebt niet meer dan mijn genade nodig, want kracht wordt zichtbaar in zwakheid.’</a:t>
            </a:r>
          </a:p>
          <a:p>
            <a:pPr marL="0" indent="0" algn="ctr">
              <a:buNone/>
            </a:pPr>
            <a:r>
              <a:rPr lang="nl-NL" sz="3600" dirty="0"/>
              <a:t>Dus laat ik me veel liever voorstaan op mijn zwakheid, zodat de kracht van Christus in mij zichtbaar wordt.</a:t>
            </a:r>
          </a:p>
        </p:txBody>
      </p:sp>
    </p:spTree>
    <p:extLst>
      <p:ext uri="{BB962C8B-B14F-4D97-AF65-F5344CB8AC3E}">
        <p14:creationId xmlns:p14="http://schemas.microsoft.com/office/powerpoint/2010/main" val="108761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D6E7B-877D-44FC-A202-35DEAE49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2 Korinthe 12:7-10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7AF9C-ACDD-406F-BF4B-05AF7D7F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3600" dirty="0"/>
              <a:t>Omdat Christus mij kracht schenkt, schep ik vreugde in mijn zwakheid: in beledigingen, nood, vervolging en ellende. In mijn zwakheid ben ik sterk.</a:t>
            </a:r>
          </a:p>
        </p:txBody>
      </p:sp>
    </p:spTree>
    <p:extLst>
      <p:ext uri="{BB962C8B-B14F-4D97-AF65-F5344CB8AC3E}">
        <p14:creationId xmlns:p14="http://schemas.microsoft.com/office/powerpoint/2010/main" val="4035893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D09D7-4158-44BE-9193-6C04980CE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Welke les moest Paulus leren?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B33CEE1-02E2-4D35-9C0F-CD1DA8F90098}"/>
              </a:ext>
            </a:extLst>
          </p:cNvPr>
          <p:cNvSpPr/>
          <p:nvPr/>
        </p:nvSpPr>
        <p:spPr>
          <a:xfrm rot="20200045">
            <a:off x="-57418" y="3214732"/>
            <a:ext cx="99007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‘Kracht wordt zichtbaar in zwakheid’</a:t>
            </a:r>
          </a:p>
        </p:txBody>
      </p:sp>
    </p:spTree>
    <p:extLst>
      <p:ext uri="{BB962C8B-B14F-4D97-AF65-F5344CB8AC3E}">
        <p14:creationId xmlns:p14="http://schemas.microsoft.com/office/powerpoint/2010/main" val="125260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D6E7B-877D-44FC-A202-35DEAE49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Gods grootste 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7AF9C-ACDD-406F-BF4B-05AF7D7F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3600" dirty="0"/>
              <a:t>Het doel van heel de schepping:</a:t>
            </a:r>
          </a:p>
          <a:p>
            <a:pPr marL="0" indent="0" algn="ctr">
              <a:buNone/>
            </a:pPr>
            <a:endParaRPr lang="nl-NL" sz="3600" dirty="0"/>
          </a:p>
          <a:p>
            <a:pPr marL="0" indent="0" algn="ctr">
              <a:buNone/>
            </a:pPr>
            <a:r>
              <a:rPr lang="nl-NL" sz="3600" dirty="0"/>
              <a:t>Christus, als hoofd van de schepping, gegeven aan de Gemeente</a:t>
            </a:r>
          </a:p>
        </p:txBody>
      </p:sp>
    </p:spTree>
    <p:extLst>
      <p:ext uri="{BB962C8B-B14F-4D97-AF65-F5344CB8AC3E}">
        <p14:creationId xmlns:p14="http://schemas.microsoft.com/office/powerpoint/2010/main" val="230547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D6E7B-877D-44FC-A202-35DEAE49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Gods grootste 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7AF9C-ACDD-406F-BF4B-05AF7D7F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3600" dirty="0"/>
              <a:t>Een schepsel creëren</a:t>
            </a:r>
            <a:br>
              <a:rPr lang="nl-NL" sz="3600" dirty="0"/>
            </a:br>
            <a:r>
              <a:rPr lang="nl-NL" sz="3600" dirty="0"/>
              <a:t>dat Hem zou dienen</a:t>
            </a:r>
          </a:p>
          <a:p>
            <a:pPr marL="0" indent="0" algn="ctr">
              <a:buNone/>
            </a:pPr>
            <a:r>
              <a:rPr lang="nl-NL" sz="3600" dirty="0"/>
              <a:t>Zonder dat er sprake zou zijn van onderwerping</a:t>
            </a:r>
          </a:p>
          <a:p>
            <a:pPr marL="0" indent="0" algn="ctr">
              <a:buNone/>
            </a:pPr>
            <a:r>
              <a:rPr lang="nl-NL" sz="3600" dirty="0"/>
              <a:t>Vrijwillig en uit Liefde</a:t>
            </a:r>
          </a:p>
        </p:txBody>
      </p:sp>
    </p:spTree>
    <p:extLst>
      <p:ext uri="{BB962C8B-B14F-4D97-AF65-F5344CB8AC3E}">
        <p14:creationId xmlns:p14="http://schemas.microsoft.com/office/powerpoint/2010/main" val="39121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D6E7B-877D-44FC-A202-35DEAE49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Gods grootste 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7AF9C-ACDD-406F-BF4B-05AF7D7F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3600" dirty="0"/>
              <a:t>Werd verricht in zwakheid</a:t>
            </a:r>
          </a:p>
          <a:p>
            <a:pPr marL="0" indent="0" algn="ctr">
              <a:buNone/>
            </a:pPr>
            <a:r>
              <a:rPr lang="nl-NL" sz="3600" dirty="0"/>
              <a:t>Vrijwillig</a:t>
            </a:r>
          </a:p>
          <a:p>
            <a:pPr marL="0" indent="0" algn="ctr">
              <a:buNone/>
            </a:pPr>
            <a:r>
              <a:rPr lang="nl-NL" sz="3600" dirty="0"/>
              <a:t>Uit liefde</a:t>
            </a:r>
          </a:p>
        </p:txBody>
      </p:sp>
    </p:spTree>
    <p:extLst>
      <p:ext uri="{BB962C8B-B14F-4D97-AF65-F5344CB8AC3E}">
        <p14:creationId xmlns:p14="http://schemas.microsoft.com/office/powerpoint/2010/main" val="1856634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D6E7B-877D-44FC-A202-35DEAE49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Gods grootste 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7AF9C-ACDD-406F-BF4B-05AF7D7F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3600" dirty="0"/>
              <a:t>Geen toename van zijn</a:t>
            </a:r>
            <a:br>
              <a:rPr lang="nl-NL" sz="3600" dirty="0"/>
            </a:br>
            <a:r>
              <a:rPr lang="nl-NL" sz="3600" dirty="0"/>
              <a:t>Almacht</a:t>
            </a:r>
            <a:br>
              <a:rPr lang="nl-NL" sz="3600" dirty="0"/>
            </a:br>
            <a:r>
              <a:rPr lang="nl-NL" sz="3600" dirty="0"/>
              <a:t>Majesteit</a:t>
            </a:r>
            <a:br>
              <a:rPr lang="nl-NL" sz="3600" dirty="0"/>
            </a:br>
            <a:r>
              <a:rPr lang="nl-NL" sz="3600" dirty="0"/>
              <a:t>Luister</a:t>
            </a:r>
          </a:p>
          <a:p>
            <a:pPr marL="0" indent="0" algn="ctr">
              <a:buNone/>
            </a:pPr>
            <a:r>
              <a:rPr lang="nl-NL" sz="3600" dirty="0"/>
              <a:t>Maar juist van zijn</a:t>
            </a:r>
            <a:br>
              <a:rPr lang="nl-NL" sz="3600" dirty="0"/>
            </a:br>
            <a:r>
              <a:rPr lang="nl-NL" sz="3600" dirty="0"/>
              <a:t>persoonlijke schoonheid</a:t>
            </a:r>
          </a:p>
        </p:txBody>
      </p:sp>
    </p:spTree>
    <p:extLst>
      <p:ext uri="{BB962C8B-B14F-4D97-AF65-F5344CB8AC3E}">
        <p14:creationId xmlns:p14="http://schemas.microsoft.com/office/powerpoint/2010/main" val="411772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D6E7B-877D-44FC-A202-35DEAE49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Gods grootste 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7AF9C-ACDD-406F-BF4B-05AF7D7F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3600" dirty="0"/>
              <a:t>Als we dit ervaren</a:t>
            </a:r>
            <a:br>
              <a:rPr lang="nl-NL" sz="3600" dirty="0"/>
            </a:br>
            <a:r>
              <a:rPr lang="nl-NL" sz="3600" dirty="0"/>
              <a:t>doorzien we ook wat Paulus voelde:</a:t>
            </a:r>
          </a:p>
          <a:p>
            <a:pPr marL="0" indent="0" algn="ctr">
              <a:buNone/>
            </a:pPr>
            <a:r>
              <a:rPr lang="nl-NL" sz="3600" dirty="0"/>
              <a:t>Het kennen van Christus Jezus, mijn Heer, overtreft immers alles</a:t>
            </a:r>
            <a:br>
              <a:rPr lang="nl-NL" sz="3600" dirty="0"/>
            </a:br>
            <a:r>
              <a:rPr lang="nl-NL" sz="3600" dirty="0"/>
              <a:t>(Filippenzen 3:8)</a:t>
            </a:r>
          </a:p>
        </p:txBody>
      </p:sp>
    </p:spTree>
    <p:extLst>
      <p:ext uri="{BB962C8B-B14F-4D97-AF65-F5344CB8AC3E}">
        <p14:creationId xmlns:p14="http://schemas.microsoft.com/office/powerpoint/2010/main" val="74528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FB9D7-A05C-4AA5-B923-4B7CC36A1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 Kronieken 29:10-11</a:t>
            </a: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A08D2E-1E42-4C4B-8E08-572A4E016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err="1"/>
              <a:t>Geprezen</a:t>
            </a:r>
            <a:r>
              <a:rPr lang="en-US" sz="3600" dirty="0"/>
              <a:t> ben u, </a:t>
            </a:r>
            <a:r>
              <a:rPr lang="en-US" sz="3600" dirty="0" err="1"/>
              <a:t>Heer</a:t>
            </a:r>
            <a:r>
              <a:rPr lang="en-US" sz="3600" dirty="0"/>
              <a:t>, God van </a:t>
            </a:r>
            <a:r>
              <a:rPr lang="en-US" sz="3600" dirty="0" err="1"/>
              <a:t>onze</a:t>
            </a:r>
            <a:r>
              <a:rPr lang="en-US" sz="3600" dirty="0"/>
              <a:t> </a:t>
            </a:r>
            <a:r>
              <a:rPr lang="en-US" sz="3600" dirty="0" err="1"/>
              <a:t>voorvader</a:t>
            </a:r>
            <a:r>
              <a:rPr lang="en-US" sz="3600" dirty="0"/>
              <a:t> </a:t>
            </a:r>
            <a:r>
              <a:rPr lang="en-US" sz="3600" dirty="0" err="1"/>
              <a:t>Israël</a:t>
            </a:r>
            <a:r>
              <a:rPr lang="en-US" sz="3600" dirty="0"/>
              <a:t>, </a:t>
            </a:r>
            <a:r>
              <a:rPr lang="en-US" sz="3600" dirty="0" err="1"/>
              <a:t>voor</a:t>
            </a:r>
            <a:r>
              <a:rPr lang="en-US" sz="3600" dirty="0"/>
              <a:t> </a:t>
            </a:r>
            <a:r>
              <a:rPr lang="en-US" sz="3600" dirty="0" err="1"/>
              <a:t>altijd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</a:t>
            </a:r>
            <a:r>
              <a:rPr lang="en-US" sz="3600" dirty="0" err="1"/>
              <a:t>eeuwig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462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FB9D7-A05C-4AA5-B923-4B7CC36A1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 Kronieken 29:10-11</a:t>
            </a: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A08D2E-1E42-4C4B-8E08-572A4E016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53056"/>
            <a:ext cx="6591985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U, </a:t>
            </a:r>
            <a:r>
              <a:rPr lang="en-US" sz="3600" dirty="0" err="1"/>
              <a:t>Heer</a:t>
            </a:r>
            <a:r>
              <a:rPr lang="en-US" sz="3600" dirty="0"/>
              <a:t>, bent </a:t>
            </a:r>
            <a:r>
              <a:rPr lang="en-US" sz="3600" dirty="0" err="1"/>
              <a:t>groots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</a:t>
            </a:r>
            <a:r>
              <a:rPr lang="en-US" sz="3600" dirty="0" err="1"/>
              <a:t>machtig</a:t>
            </a:r>
            <a:r>
              <a:rPr lang="en-US" sz="3600" dirty="0"/>
              <a:t>, </a:t>
            </a:r>
            <a:r>
              <a:rPr lang="en-US" sz="3600" dirty="0" err="1"/>
              <a:t>vol</a:t>
            </a:r>
            <a:r>
              <a:rPr lang="en-US" sz="3600" dirty="0"/>
              <a:t> </a:t>
            </a:r>
            <a:r>
              <a:rPr lang="en-US" sz="3600" dirty="0" err="1"/>
              <a:t>luister</a:t>
            </a:r>
            <a:r>
              <a:rPr lang="en-US" sz="3600" dirty="0"/>
              <a:t>, </a:t>
            </a:r>
            <a:r>
              <a:rPr lang="en-US" sz="3600" dirty="0" err="1"/>
              <a:t>roem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</a:t>
            </a:r>
            <a:r>
              <a:rPr lang="en-US" sz="3600" dirty="0" err="1"/>
              <a:t>majesteit</a:t>
            </a:r>
            <a:r>
              <a:rPr lang="en-US" sz="3600" dirty="0"/>
              <a:t>. </a:t>
            </a:r>
            <a:r>
              <a:rPr lang="en-US" sz="3600" dirty="0" err="1"/>
              <a:t>Alles</a:t>
            </a:r>
            <a:r>
              <a:rPr lang="en-US" sz="3600" dirty="0"/>
              <a:t> in de </a:t>
            </a:r>
            <a:r>
              <a:rPr lang="en-US" sz="3600" dirty="0" err="1"/>
              <a:t>hemel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op de </a:t>
            </a:r>
            <a:r>
              <a:rPr lang="en-US" sz="3600" dirty="0" err="1"/>
              <a:t>aarde</a:t>
            </a:r>
            <a:r>
              <a:rPr lang="en-US" sz="3600" dirty="0"/>
              <a:t> </a:t>
            </a:r>
            <a:r>
              <a:rPr lang="en-US" sz="3600" dirty="0" err="1"/>
              <a:t>behoort</a:t>
            </a:r>
            <a:r>
              <a:rPr lang="en-US" sz="3600" dirty="0"/>
              <a:t> u toe, </a:t>
            </a:r>
            <a:r>
              <a:rPr lang="en-US" sz="3600" dirty="0" err="1"/>
              <a:t>Heer</a:t>
            </a:r>
            <a:r>
              <a:rPr lang="en-US" sz="3600" dirty="0"/>
              <a:t>, u </a:t>
            </a:r>
            <a:r>
              <a:rPr lang="en-US" sz="3600" dirty="0" err="1"/>
              <a:t>bezit</a:t>
            </a:r>
            <a:r>
              <a:rPr lang="en-US" sz="3600" dirty="0"/>
              <a:t> het </a:t>
            </a:r>
            <a:r>
              <a:rPr lang="en-US" sz="3600" dirty="0" err="1"/>
              <a:t>koningschap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de </a:t>
            </a:r>
            <a:r>
              <a:rPr lang="en-US" sz="3600" dirty="0" err="1"/>
              <a:t>heerschappij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7508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245C5D-F687-46E3-B8C3-C2DEBA05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God is machtig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E82140-EFDA-4850-AA02-4DE284C07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We zien zijn macht op allerlei manieren</a:t>
            </a:r>
          </a:p>
          <a:p>
            <a:endParaRPr lang="nl-NL" sz="3200" dirty="0"/>
          </a:p>
          <a:p>
            <a:r>
              <a:rPr lang="nl-NL" sz="3200" dirty="0"/>
              <a:t>In de schepping</a:t>
            </a:r>
          </a:p>
          <a:p>
            <a:pPr lvl="1"/>
            <a:r>
              <a:rPr lang="nl-NL" sz="2800" dirty="0"/>
              <a:t>Heelal</a:t>
            </a:r>
          </a:p>
          <a:p>
            <a:pPr lvl="1"/>
            <a:r>
              <a:rPr lang="nl-NL" sz="2800" dirty="0"/>
              <a:t>Plagen van Egypte</a:t>
            </a:r>
          </a:p>
          <a:p>
            <a:pPr lvl="1"/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34206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C9B491-7507-451F-BB30-99F67690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God is machtig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4D5EBC-257F-4FB0-A1AA-B97F0BD79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In de geschiedenis</a:t>
            </a:r>
          </a:p>
          <a:p>
            <a:pPr lvl="1"/>
            <a:r>
              <a:rPr lang="nl-NL" sz="3200" dirty="0"/>
              <a:t>Denk aan het visioen van Daniël</a:t>
            </a:r>
          </a:p>
          <a:p>
            <a:pPr lvl="1"/>
            <a:r>
              <a:rPr lang="nl-NL" sz="3200" dirty="0"/>
              <a:t>Denk aan Openbaringen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301371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2269F-4009-4406-8643-3CC0F2B30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Verkeerde redenatie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A141EF-211A-41FD-AA01-43F53930A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Onze God is machtig</a:t>
            </a:r>
          </a:p>
          <a:p>
            <a:endParaRPr lang="nl-NL" sz="3200" dirty="0"/>
          </a:p>
          <a:p>
            <a:r>
              <a:rPr lang="nl-NL" sz="3200" dirty="0"/>
              <a:t>Onze God staat aan onze kant</a:t>
            </a:r>
          </a:p>
          <a:p>
            <a:endParaRPr lang="nl-NL" sz="3200" dirty="0"/>
          </a:p>
          <a:p>
            <a:r>
              <a:rPr lang="nl-NL" sz="3200" dirty="0"/>
              <a:t>Gods voorschriften zijn de beste</a:t>
            </a:r>
          </a:p>
        </p:txBody>
      </p:sp>
    </p:spTree>
    <p:extLst>
      <p:ext uri="{BB962C8B-B14F-4D97-AF65-F5344CB8AC3E}">
        <p14:creationId xmlns:p14="http://schemas.microsoft.com/office/powerpoint/2010/main" val="86748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B10C91-AEB9-41E8-A4EE-EE899E5D0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Verkeerd gevolg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28516F-5A1B-479E-843D-0CFD4643A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Christenen willen hun wil opleggen aan de maatschappij</a:t>
            </a:r>
          </a:p>
          <a:p>
            <a:endParaRPr lang="nl-NL" sz="3200" dirty="0"/>
          </a:p>
          <a:p>
            <a:r>
              <a:rPr lang="nl-NL" sz="3200" dirty="0"/>
              <a:t>Christenen willen anderen voorschrijven hoe hun leven in te richten</a:t>
            </a:r>
          </a:p>
        </p:txBody>
      </p:sp>
    </p:spTree>
    <p:extLst>
      <p:ext uri="{BB962C8B-B14F-4D97-AF65-F5344CB8AC3E}">
        <p14:creationId xmlns:p14="http://schemas.microsoft.com/office/powerpoint/2010/main" val="100688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C23F8D-1E64-4846-B00B-E2DB58882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Paulus moet een les 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94C152-1466-4001-83FB-23F65DD77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Hij heeft grote openbaringen gekregen</a:t>
            </a:r>
          </a:p>
          <a:p>
            <a:endParaRPr lang="nl-NL" sz="3200" dirty="0"/>
          </a:p>
          <a:p>
            <a:r>
              <a:rPr lang="nl-NL" sz="3200" dirty="0"/>
              <a:t>Hij heeft inzicht gekregen in de verborgen bedoelingen van God</a:t>
            </a:r>
          </a:p>
        </p:txBody>
      </p:sp>
    </p:spTree>
    <p:extLst>
      <p:ext uri="{BB962C8B-B14F-4D97-AF65-F5344CB8AC3E}">
        <p14:creationId xmlns:p14="http://schemas.microsoft.com/office/powerpoint/2010/main" val="330525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C23F8D-1E64-4846-B00B-E2DB58882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Paulus moet een les 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94C152-1466-4001-83FB-23F65DD77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Om hem ‘klein’ te houden wordt hij gekweld door een engel van Satan</a:t>
            </a:r>
          </a:p>
          <a:p>
            <a:endParaRPr lang="nl-NL" sz="3200" dirty="0"/>
          </a:p>
          <a:p>
            <a:r>
              <a:rPr lang="nl-NL" sz="3200" dirty="0"/>
              <a:t>(We weten niet wat we ons daarbij moeten voorstellen!)</a:t>
            </a:r>
          </a:p>
        </p:txBody>
      </p:sp>
    </p:spTree>
    <p:extLst>
      <p:ext uri="{BB962C8B-B14F-4D97-AF65-F5344CB8AC3E}">
        <p14:creationId xmlns:p14="http://schemas.microsoft.com/office/powerpoint/2010/main" val="3143632507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Gro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</TotalTime>
  <Words>377</Words>
  <Application>Microsoft Office PowerPoint</Application>
  <PresentationFormat>Diavoorstelling (4:3)</PresentationFormat>
  <Paragraphs>65</Paragraphs>
  <Slides>18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Wingdings 3</vt:lpstr>
      <vt:lpstr>Sliert</vt:lpstr>
      <vt:lpstr>Gods kracht</vt:lpstr>
      <vt:lpstr>1 Kronieken 29:10-11</vt:lpstr>
      <vt:lpstr>1 Kronieken 29:10-11</vt:lpstr>
      <vt:lpstr>God is machtig</vt:lpstr>
      <vt:lpstr>God is machtig</vt:lpstr>
      <vt:lpstr>Verkeerde redenatie</vt:lpstr>
      <vt:lpstr>Verkeerd gevolg</vt:lpstr>
      <vt:lpstr>Paulus moet een les leren</vt:lpstr>
      <vt:lpstr>Paulus moet een les leren</vt:lpstr>
      <vt:lpstr>2 Korinthe 12:7-10</vt:lpstr>
      <vt:lpstr>2 Korinthe 12:7-10</vt:lpstr>
      <vt:lpstr>2 Korinthe 12:7-10</vt:lpstr>
      <vt:lpstr>Welke les moest Paulus leren?</vt:lpstr>
      <vt:lpstr>Gods grootste werk</vt:lpstr>
      <vt:lpstr>Gods grootste werk</vt:lpstr>
      <vt:lpstr>Gods grootste werk</vt:lpstr>
      <vt:lpstr>Gods grootste werk</vt:lpstr>
      <vt:lpstr>Gods grootste 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 God is rust</dc:title>
  <dc:creator>Tonny Lievers</dc:creator>
  <cp:lastModifiedBy>Tonny Lievers</cp:lastModifiedBy>
  <cp:revision>81</cp:revision>
  <dcterms:created xsi:type="dcterms:W3CDTF">2018-05-25T18:53:00Z</dcterms:created>
  <dcterms:modified xsi:type="dcterms:W3CDTF">2018-10-13T18:58:12Z</dcterms:modified>
</cp:coreProperties>
</file>