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57" r:id="rId11"/>
    <p:sldId id="282" r:id="rId12"/>
    <p:sldId id="283" r:id="rId13"/>
    <p:sldId id="285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9480" autoAdjust="0"/>
  </p:normalViewPr>
  <p:slideViewPr>
    <p:cSldViewPr snapToGrid="0">
      <p:cViewPr varScale="1">
        <p:scale>
          <a:sx n="79" d="100"/>
          <a:sy n="79" d="100"/>
        </p:scale>
        <p:origin x="15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13-10-2018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13-10-2018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37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2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3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6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9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1161661"/>
            <a:ext cx="6600451" cy="2262781"/>
          </a:xfrm>
        </p:spPr>
        <p:txBody>
          <a:bodyPr/>
          <a:lstStyle/>
          <a:p>
            <a:pPr algn="ctr"/>
            <a:r>
              <a:rPr lang="nl-NL" dirty="0"/>
              <a:t>Gods kracht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416" y="3508415"/>
            <a:ext cx="6600451" cy="191333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1 </a:t>
            </a:r>
            <a:r>
              <a:rPr lang="nl-NL" dirty="0" err="1"/>
              <a:t>Kron</a:t>
            </a:r>
            <a:r>
              <a:rPr lang="nl-NL" dirty="0"/>
              <a:t> 29:11</a:t>
            </a:r>
          </a:p>
          <a:p>
            <a:pPr algn="ctr"/>
            <a:r>
              <a:rPr lang="nl-NL" dirty="0"/>
              <a:t>2 Kor. 12:7-10</a:t>
            </a:r>
          </a:p>
          <a:p>
            <a:pPr algn="ctr"/>
            <a:r>
              <a:rPr lang="nl-NL" dirty="0"/>
              <a:t>Fil. 3:8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2 Korinthe 12:7-10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783401"/>
            <a:ext cx="6591985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Om te verhinderen dat ik mezelf zou verheffen, werd mij een doorn in het vlees gestoken: ik word gekweld door een engel van Satan.</a:t>
            </a:r>
          </a:p>
          <a:p>
            <a:pPr marL="0" indent="0" algn="ctr">
              <a:buNone/>
            </a:pPr>
            <a:r>
              <a:rPr lang="nl-NL" sz="3600" dirty="0"/>
              <a:t>Ik heb de Heer driemaal gesmeekt mij van hem te bevrijden,</a:t>
            </a:r>
          </a:p>
        </p:txBody>
      </p:sp>
    </p:spTree>
    <p:extLst>
      <p:ext uri="{BB962C8B-B14F-4D97-AF65-F5344CB8AC3E}">
        <p14:creationId xmlns:p14="http://schemas.microsoft.com/office/powerpoint/2010/main" val="147172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2 Korinthe 12:7-10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18035"/>
            <a:ext cx="6591985" cy="3777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Maar hij zei: ‘Je hebt niet meer dan mijn genade nodig, want kracht wordt zichtbaar in zwakheid.’</a:t>
            </a:r>
          </a:p>
          <a:p>
            <a:pPr marL="0" indent="0" algn="ctr">
              <a:buNone/>
            </a:pPr>
            <a:r>
              <a:rPr lang="nl-NL" sz="3600" dirty="0"/>
              <a:t>Dus laat ik me veel liever voorstaan op mijn zwakheid, zodat de kracht van Christus in mij zichtbaar wordt.</a:t>
            </a:r>
          </a:p>
        </p:txBody>
      </p:sp>
    </p:spTree>
    <p:extLst>
      <p:ext uri="{BB962C8B-B14F-4D97-AF65-F5344CB8AC3E}">
        <p14:creationId xmlns:p14="http://schemas.microsoft.com/office/powerpoint/2010/main" val="10876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2 Korinthe 12:7-10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Omdat Christus mij kracht schenkt, schep ik vreugde in mijn zwakheid: in beledigingen, nood, vervolging en ellende. In mijn zwakheid ben ik sterk.</a:t>
            </a:r>
          </a:p>
        </p:txBody>
      </p:sp>
    </p:spTree>
    <p:extLst>
      <p:ext uri="{BB962C8B-B14F-4D97-AF65-F5344CB8AC3E}">
        <p14:creationId xmlns:p14="http://schemas.microsoft.com/office/powerpoint/2010/main" val="403589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D09D7-4158-44BE-9193-6C04980C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Welke les moest Paulus leren?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B33CEE1-02E2-4D35-9C0F-CD1DA8F90098}"/>
              </a:ext>
            </a:extLst>
          </p:cNvPr>
          <p:cNvSpPr/>
          <p:nvPr/>
        </p:nvSpPr>
        <p:spPr>
          <a:xfrm rot="20200045">
            <a:off x="-57418" y="3214732"/>
            <a:ext cx="99007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‘Kracht wordt zichtbaar in zwakheid’</a:t>
            </a:r>
          </a:p>
        </p:txBody>
      </p:sp>
    </p:spTree>
    <p:extLst>
      <p:ext uri="{BB962C8B-B14F-4D97-AF65-F5344CB8AC3E}">
        <p14:creationId xmlns:p14="http://schemas.microsoft.com/office/powerpoint/2010/main" val="12526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Gods grootste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Het doel van heel de schepping:</a:t>
            </a:r>
          </a:p>
          <a:p>
            <a:pPr marL="0" indent="0" algn="ctr">
              <a:buNone/>
            </a:pPr>
            <a:endParaRPr lang="nl-NL" sz="3600" dirty="0"/>
          </a:p>
          <a:p>
            <a:pPr marL="0" indent="0" algn="ctr">
              <a:buNone/>
            </a:pPr>
            <a:r>
              <a:rPr lang="nl-NL" sz="3600" dirty="0"/>
              <a:t>Christus, als hoofd van de schepping, gegeven aan de Gemeente</a:t>
            </a:r>
          </a:p>
        </p:txBody>
      </p:sp>
    </p:spTree>
    <p:extLst>
      <p:ext uri="{BB962C8B-B14F-4D97-AF65-F5344CB8AC3E}">
        <p14:creationId xmlns:p14="http://schemas.microsoft.com/office/powerpoint/2010/main" val="230547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Gods grootste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Een schepsel creëren</a:t>
            </a:r>
            <a:br>
              <a:rPr lang="nl-NL" sz="3600" dirty="0"/>
            </a:br>
            <a:r>
              <a:rPr lang="nl-NL" sz="3600" dirty="0"/>
              <a:t>dat Hem zou dienen</a:t>
            </a:r>
          </a:p>
          <a:p>
            <a:pPr marL="0" indent="0" algn="ctr">
              <a:buNone/>
            </a:pPr>
            <a:r>
              <a:rPr lang="nl-NL" sz="3600" dirty="0"/>
              <a:t>Zonder dat er sprake zou zijn van onderwerping</a:t>
            </a:r>
          </a:p>
          <a:p>
            <a:pPr marL="0" indent="0" algn="ctr">
              <a:buNone/>
            </a:pPr>
            <a:r>
              <a:rPr lang="nl-NL" sz="3600" dirty="0"/>
              <a:t>Vrijwillig en uit Liefde</a:t>
            </a:r>
          </a:p>
        </p:txBody>
      </p:sp>
    </p:spTree>
    <p:extLst>
      <p:ext uri="{BB962C8B-B14F-4D97-AF65-F5344CB8AC3E}">
        <p14:creationId xmlns:p14="http://schemas.microsoft.com/office/powerpoint/2010/main" val="39121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Gods grootste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Werd verricht in zwakheid</a:t>
            </a:r>
          </a:p>
          <a:p>
            <a:pPr marL="0" indent="0" algn="ctr">
              <a:buNone/>
            </a:pPr>
            <a:r>
              <a:rPr lang="nl-NL" sz="3600" dirty="0"/>
              <a:t>Vrijwillig</a:t>
            </a:r>
          </a:p>
          <a:p>
            <a:pPr marL="0" indent="0" algn="ctr">
              <a:buNone/>
            </a:pPr>
            <a:r>
              <a:rPr lang="nl-NL" sz="3600" dirty="0"/>
              <a:t>Uit liefde</a:t>
            </a:r>
          </a:p>
        </p:txBody>
      </p:sp>
    </p:spTree>
    <p:extLst>
      <p:ext uri="{BB962C8B-B14F-4D97-AF65-F5344CB8AC3E}">
        <p14:creationId xmlns:p14="http://schemas.microsoft.com/office/powerpoint/2010/main" val="185663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Gods grootste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Geen toename van zijn</a:t>
            </a:r>
            <a:br>
              <a:rPr lang="nl-NL" sz="3600" dirty="0"/>
            </a:br>
            <a:r>
              <a:rPr lang="nl-NL" sz="3600" dirty="0"/>
              <a:t>Almacht</a:t>
            </a:r>
            <a:br>
              <a:rPr lang="nl-NL" sz="3600" dirty="0"/>
            </a:br>
            <a:r>
              <a:rPr lang="nl-NL" sz="3600" dirty="0"/>
              <a:t>Majesteit</a:t>
            </a:r>
            <a:br>
              <a:rPr lang="nl-NL" sz="3600" dirty="0"/>
            </a:br>
            <a:r>
              <a:rPr lang="nl-NL" sz="3600" dirty="0"/>
              <a:t>Luister</a:t>
            </a:r>
          </a:p>
          <a:p>
            <a:pPr marL="0" indent="0" algn="ctr">
              <a:buNone/>
            </a:pPr>
            <a:r>
              <a:rPr lang="nl-NL" sz="3600" dirty="0"/>
              <a:t>Maar juist van zijn</a:t>
            </a:r>
            <a:br>
              <a:rPr lang="nl-NL" sz="3600" dirty="0"/>
            </a:br>
            <a:r>
              <a:rPr lang="nl-NL" sz="3600" dirty="0"/>
              <a:t>persoonlijke schoonheid</a:t>
            </a:r>
          </a:p>
        </p:txBody>
      </p:sp>
    </p:spTree>
    <p:extLst>
      <p:ext uri="{BB962C8B-B14F-4D97-AF65-F5344CB8AC3E}">
        <p14:creationId xmlns:p14="http://schemas.microsoft.com/office/powerpoint/2010/main" val="411772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D6E7B-877D-44FC-A202-35DEAE49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Gods grootste 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47AF9C-ACDD-406F-BF4B-05AF7D7F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600" dirty="0"/>
              <a:t>Als we dit ervaren</a:t>
            </a:r>
            <a:br>
              <a:rPr lang="nl-NL" sz="3600" dirty="0"/>
            </a:br>
            <a:r>
              <a:rPr lang="nl-NL" sz="3600" dirty="0"/>
              <a:t>doorzien we ook wat Paulus voelde:</a:t>
            </a:r>
          </a:p>
          <a:p>
            <a:pPr marL="0" indent="0" algn="ctr">
              <a:buNone/>
            </a:pPr>
            <a:r>
              <a:rPr lang="nl-NL" sz="3600" dirty="0"/>
              <a:t>Het kennen van Christus Jezus, mijn Heer, overtreft immers alles</a:t>
            </a:r>
            <a:br>
              <a:rPr lang="nl-NL" sz="3600" dirty="0"/>
            </a:br>
            <a:r>
              <a:rPr lang="nl-NL" sz="3600" dirty="0"/>
              <a:t>(Filippenzen 3:8)</a:t>
            </a:r>
          </a:p>
        </p:txBody>
      </p:sp>
    </p:spTree>
    <p:extLst>
      <p:ext uri="{BB962C8B-B14F-4D97-AF65-F5344CB8AC3E}">
        <p14:creationId xmlns:p14="http://schemas.microsoft.com/office/powerpoint/2010/main" val="74528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FB9D7-A05C-4AA5-B923-4B7CC36A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 Kronieken 29:10-11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A08D2E-1E42-4C4B-8E08-572A4E016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/>
              <a:t>Geprezen</a:t>
            </a:r>
            <a:r>
              <a:rPr lang="en-US" sz="3600" dirty="0"/>
              <a:t> ben u, </a:t>
            </a:r>
            <a:r>
              <a:rPr lang="en-US" sz="3600" dirty="0" err="1"/>
              <a:t>Heer</a:t>
            </a:r>
            <a:r>
              <a:rPr lang="en-US" sz="3600" dirty="0"/>
              <a:t>, God van </a:t>
            </a:r>
            <a:r>
              <a:rPr lang="en-US" sz="3600" dirty="0" err="1"/>
              <a:t>onze</a:t>
            </a:r>
            <a:r>
              <a:rPr lang="en-US" sz="3600" dirty="0"/>
              <a:t> </a:t>
            </a:r>
            <a:r>
              <a:rPr lang="en-US" sz="3600" dirty="0" err="1"/>
              <a:t>voorvader</a:t>
            </a:r>
            <a:r>
              <a:rPr lang="en-US" sz="3600" dirty="0"/>
              <a:t> </a:t>
            </a:r>
            <a:r>
              <a:rPr lang="en-US" sz="3600" dirty="0" err="1"/>
              <a:t>Israël</a:t>
            </a:r>
            <a:r>
              <a:rPr lang="en-US" sz="3600" dirty="0"/>
              <a:t>, </a:t>
            </a:r>
            <a:r>
              <a:rPr lang="en-US" sz="3600" dirty="0" err="1"/>
              <a:t>voor</a:t>
            </a:r>
            <a:r>
              <a:rPr lang="en-US" sz="3600" dirty="0"/>
              <a:t> </a:t>
            </a:r>
            <a:r>
              <a:rPr lang="en-US" sz="3600" dirty="0" err="1"/>
              <a:t>altijd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eeuwig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62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FB9D7-A05C-4AA5-B923-4B7CC36A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1 Kronieken 29:10-11</a:t>
            </a:r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A08D2E-1E42-4C4B-8E08-572A4E01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53056"/>
            <a:ext cx="659198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U, </a:t>
            </a:r>
            <a:r>
              <a:rPr lang="en-US" sz="3600" dirty="0" err="1"/>
              <a:t>Heer</a:t>
            </a:r>
            <a:r>
              <a:rPr lang="en-US" sz="3600" dirty="0"/>
              <a:t>, bent </a:t>
            </a:r>
            <a:r>
              <a:rPr lang="en-US" sz="3600" dirty="0" err="1"/>
              <a:t>groots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machtig</a:t>
            </a:r>
            <a:r>
              <a:rPr lang="en-US" sz="3600" dirty="0"/>
              <a:t>, </a:t>
            </a:r>
            <a:r>
              <a:rPr lang="en-US" sz="3600" dirty="0" err="1"/>
              <a:t>vol</a:t>
            </a:r>
            <a:r>
              <a:rPr lang="en-US" sz="3600" dirty="0"/>
              <a:t> </a:t>
            </a:r>
            <a:r>
              <a:rPr lang="en-US" sz="3600" dirty="0" err="1"/>
              <a:t>luister</a:t>
            </a:r>
            <a:r>
              <a:rPr lang="en-US" sz="3600" dirty="0"/>
              <a:t>, </a:t>
            </a:r>
            <a:r>
              <a:rPr lang="en-US" sz="3600" dirty="0" err="1"/>
              <a:t>roem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majesteit</a:t>
            </a:r>
            <a:r>
              <a:rPr lang="en-US" sz="3600" dirty="0"/>
              <a:t>. </a:t>
            </a:r>
            <a:r>
              <a:rPr lang="en-US" sz="3600" dirty="0" err="1"/>
              <a:t>Alles</a:t>
            </a:r>
            <a:r>
              <a:rPr lang="en-US" sz="3600" dirty="0"/>
              <a:t> in de </a:t>
            </a:r>
            <a:r>
              <a:rPr lang="en-US" sz="3600" dirty="0" err="1"/>
              <a:t>hemel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op de </a:t>
            </a:r>
            <a:r>
              <a:rPr lang="en-US" sz="3600" dirty="0" err="1"/>
              <a:t>aarde</a:t>
            </a:r>
            <a:r>
              <a:rPr lang="en-US" sz="3600" dirty="0"/>
              <a:t> </a:t>
            </a:r>
            <a:r>
              <a:rPr lang="en-US" sz="3600" dirty="0" err="1"/>
              <a:t>behoort</a:t>
            </a:r>
            <a:r>
              <a:rPr lang="en-US" sz="3600" dirty="0"/>
              <a:t> u toe, </a:t>
            </a:r>
            <a:r>
              <a:rPr lang="en-US" sz="3600" dirty="0" err="1"/>
              <a:t>Heer</a:t>
            </a:r>
            <a:r>
              <a:rPr lang="en-US" sz="3600" dirty="0"/>
              <a:t>, u </a:t>
            </a:r>
            <a:r>
              <a:rPr lang="en-US" sz="3600" dirty="0" err="1"/>
              <a:t>bezit</a:t>
            </a:r>
            <a:r>
              <a:rPr lang="en-US" sz="3600" dirty="0"/>
              <a:t> het </a:t>
            </a:r>
            <a:r>
              <a:rPr lang="en-US" sz="3600" dirty="0" err="1"/>
              <a:t>koningschap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de </a:t>
            </a:r>
            <a:r>
              <a:rPr lang="en-US" sz="3600" dirty="0" err="1"/>
              <a:t>heerschappij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750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45C5D-F687-46E3-B8C3-C2DEBA05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 is machtig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E82140-EFDA-4850-AA02-4DE284C0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We zien zijn macht op allerlei manieren</a:t>
            </a:r>
          </a:p>
          <a:p>
            <a:endParaRPr lang="nl-NL" sz="3200" dirty="0"/>
          </a:p>
          <a:p>
            <a:r>
              <a:rPr lang="nl-NL" sz="3200" dirty="0"/>
              <a:t>In de schepping</a:t>
            </a:r>
          </a:p>
          <a:p>
            <a:pPr lvl="1"/>
            <a:r>
              <a:rPr lang="nl-NL" sz="2800" dirty="0"/>
              <a:t>Heelal</a:t>
            </a:r>
          </a:p>
          <a:p>
            <a:pPr lvl="1"/>
            <a:r>
              <a:rPr lang="nl-NL" sz="2800" dirty="0"/>
              <a:t>Plagen van Egypte</a:t>
            </a:r>
          </a:p>
          <a:p>
            <a:pPr lvl="1"/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4206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B491-7507-451F-BB30-99F67690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God is machtig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4D5EBC-257F-4FB0-A1AA-B97F0BD79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In de geschiedenis</a:t>
            </a:r>
          </a:p>
          <a:p>
            <a:pPr lvl="1"/>
            <a:r>
              <a:rPr lang="nl-NL" sz="3200" dirty="0"/>
              <a:t>Denk aan het visioen van Daniël</a:t>
            </a:r>
          </a:p>
          <a:p>
            <a:pPr lvl="1"/>
            <a:r>
              <a:rPr lang="nl-NL" sz="3200" dirty="0"/>
              <a:t>Denk aan Openbaringen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30137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2269F-4009-4406-8643-3CC0F2B3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Verkeerde redenatie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A141EF-211A-41FD-AA01-43F53930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Onze God is machtig</a:t>
            </a:r>
          </a:p>
          <a:p>
            <a:endParaRPr lang="nl-NL" sz="3200" dirty="0"/>
          </a:p>
          <a:p>
            <a:r>
              <a:rPr lang="nl-NL" sz="3200" dirty="0"/>
              <a:t>Onze God staat aan onze kant</a:t>
            </a:r>
          </a:p>
          <a:p>
            <a:endParaRPr lang="nl-NL" sz="3200" dirty="0"/>
          </a:p>
          <a:p>
            <a:r>
              <a:rPr lang="nl-NL" sz="3200" dirty="0"/>
              <a:t>Gods voorschriften zijn de beste</a:t>
            </a:r>
          </a:p>
        </p:txBody>
      </p:sp>
    </p:spTree>
    <p:extLst>
      <p:ext uri="{BB962C8B-B14F-4D97-AF65-F5344CB8AC3E}">
        <p14:creationId xmlns:p14="http://schemas.microsoft.com/office/powerpoint/2010/main" val="8674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10C91-AEB9-41E8-A4EE-EE899E5D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Verkeerd gevolg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28516F-5A1B-479E-843D-0CFD4643A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Christenen willen hun wil opleggen aan de maatschappij</a:t>
            </a:r>
          </a:p>
          <a:p>
            <a:endParaRPr lang="nl-NL" sz="3200" dirty="0"/>
          </a:p>
          <a:p>
            <a:r>
              <a:rPr lang="nl-NL" sz="3200" dirty="0"/>
              <a:t>Christenen willen anderen voorschrijven hoe hun leven in te richten</a:t>
            </a:r>
          </a:p>
        </p:txBody>
      </p:sp>
    </p:spTree>
    <p:extLst>
      <p:ext uri="{BB962C8B-B14F-4D97-AF65-F5344CB8AC3E}">
        <p14:creationId xmlns:p14="http://schemas.microsoft.com/office/powerpoint/2010/main" val="10068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23F8D-1E64-4846-B00B-E2DB5888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Paulus moet een les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4C152-1466-4001-83FB-23F65DD77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Hij heeft grote openbaringen gekregen</a:t>
            </a:r>
          </a:p>
          <a:p>
            <a:endParaRPr lang="nl-NL" sz="3200" dirty="0"/>
          </a:p>
          <a:p>
            <a:r>
              <a:rPr lang="nl-NL" sz="3200" dirty="0"/>
              <a:t>Hij heeft inzicht gekregen in de verborgen bedoelingen van God</a:t>
            </a:r>
          </a:p>
        </p:txBody>
      </p:sp>
    </p:spTree>
    <p:extLst>
      <p:ext uri="{BB962C8B-B14F-4D97-AF65-F5344CB8AC3E}">
        <p14:creationId xmlns:p14="http://schemas.microsoft.com/office/powerpoint/2010/main" val="33052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23F8D-1E64-4846-B00B-E2DB5888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Paulus moet een les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4C152-1466-4001-83FB-23F65DD77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Om hem ‘klein’ te houden wordt hij gekweld door een engel van Satan</a:t>
            </a:r>
          </a:p>
          <a:p>
            <a:endParaRPr lang="nl-NL" sz="3200" dirty="0"/>
          </a:p>
          <a:p>
            <a:r>
              <a:rPr lang="nl-NL" sz="3200" dirty="0"/>
              <a:t>(We weten niet wat we ons daarbij moeten voorstellen!)</a:t>
            </a:r>
          </a:p>
        </p:txBody>
      </p:sp>
    </p:spTree>
    <p:extLst>
      <p:ext uri="{BB962C8B-B14F-4D97-AF65-F5344CB8AC3E}">
        <p14:creationId xmlns:p14="http://schemas.microsoft.com/office/powerpoint/2010/main" val="314363250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377</Words>
  <Application>Microsoft Office PowerPoint</Application>
  <PresentationFormat>Diavoorstelling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 3</vt:lpstr>
      <vt:lpstr>Sliert</vt:lpstr>
      <vt:lpstr>Gods kracht</vt:lpstr>
      <vt:lpstr>1 Kronieken 29:10-11</vt:lpstr>
      <vt:lpstr>1 Kronieken 29:10-11</vt:lpstr>
      <vt:lpstr>God is machtig</vt:lpstr>
      <vt:lpstr>God is machtig</vt:lpstr>
      <vt:lpstr>Verkeerde redenatie</vt:lpstr>
      <vt:lpstr>Verkeerd gevolg</vt:lpstr>
      <vt:lpstr>Paulus moet een les leren</vt:lpstr>
      <vt:lpstr>Paulus moet een les leren</vt:lpstr>
      <vt:lpstr>2 Korinthe 12:7-10</vt:lpstr>
      <vt:lpstr>2 Korinthe 12:7-10</vt:lpstr>
      <vt:lpstr>2 Korinthe 12:7-10</vt:lpstr>
      <vt:lpstr>Welke les moest Paulus leren?</vt:lpstr>
      <vt:lpstr>Gods grootste werk</vt:lpstr>
      <vt:lpstr>Gods grootste werk</vt:lpstr>
      <vt:lpstr>Gods grootste werk</vt:lpstr>
      <vt:lpstr>Gods grootste werk</vt:lpstr>
      <vt:lpstr>Gods grootste 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 God is rust</dc:title>
  <dc:creator>Tonny Lievers</dc:creator>
  <cp:lastModifiedBy>Tonny Lievers</cp:lastModifiedBy>
  <cp:revision>81</cp:revision>
  <dcterms:created xsi:type="dcterms:W3CDTF">2018-05-25T18:53:00Z</dcterms:created>
  <dcterms:modified xsi:type="dcterms:W3CDTF">2018-10-13T18:58:12Z</dcterms:modified>
</cp:coreProperties>
</file>