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2" r:id="rId1"/>
  </p:sldMasterIdLst>
  <p:notesMasterIdLst>
    <p:notesMasterId r:id="rId20"/>
  </p:notesMasterIdLst>
  <p:handoutMasterIdLst>
    <p:handoutMasterId r:id="rId21"/>
  </p:handoutMasterIdLst>
  <p:sldIdLst>
    <p:sldId id="256" r:id="rId2"/>
    <p:sldId id="257" r:id="rId3"/>
    <p:sldId id="263" r:id="rId4"/>
    <p:sldId id="261" r:id="rId5"/>
    <p:sldId id="260" r:id="rId6"/>
    <p:sldId id="258" r:id="rId7"/>
    <p:sldId id="266" r:id="rId8"/>
    <p:sldId id="267" r:id="rId9"/>
    <p:sldId id="268" r:id="rId10"/>
    <p:sldId id="262" r:id="rId11"/>
    <p:sldId id="269" r:id="rId12"/>
    <p:sldId id="270" r:id="rId13"/>
    <p:sldId id="264" r:id="rId14"/>
    <p:sldId id="271" r:id="rId15"/>
    <p:sldId id="265" r:id="rId16"/>
    <p:sldId id="272" r:id="rId17"/>
    <p:sldId id="273" r:id="rId18"/>
    <p:sldId id="274" r:id="rId19"/>
  </p:sldIdLst>
  <p:sldSz cx="9144000" cy="6858000" type="screen4x3"/>
  <p:notesSz cx="6875463" cy="100028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53" autoAdjust="0"/>
    <p:restoredTop sz="89480" autoAdjust="0"/>
  </p:normalViewPr>
  <p:slideViewPr>
    <p:cSldViewPr snapToGrid="0">
      <p:cViewPr varScale="1">
        <p:scale>
          <a:sx n="104" d="100"/>
          <a:sy n="104" d="100"/>
        </p:scale>
        <p:origin x="1242" y="96"/>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1E80A5F7-2984-4716-8548-AB5A5E0EEA38}"/>
              </a:ext>
            </a:extLst>
          </p:cNvPr>
          <p:cNvSpPr>
            <a:spLocks noGrp="1"/>
          </p:cNvSpPr>
          <p:nvPr>
            <p:ph type="hdr" sz="quarter"/>
          </p:nvPr>
        </p:nvSpPr>
        <p:spPr>
          <a:xfrm>
            <a:off x="0" y="0"/>
            <a:ext cx="2979367" cy="501879"/>
          </a:xfrm>
          <a:prstGeom prst="rect">
            <a:avLst/>
          </a:prstGeom>
        </p:spPr>
        <p:txBody>
          <a:bodyPr vert="horz" lIns="96442" tIns="48221" rIns="96442" bIns="48221" rtlCol="0"/>
          <a:lstStyle>
            <a:lvl1pPr algn="l">
              <a:defRPr sz="1300"/>
            </a:lvl1pPr>
          </a:lstStyle>
          <a:p>
            <a:endParaRPr lang="nl-NL"/>
          </a:p>
        </p:txBody>
      </p:sp>
      <p:sp>
        <p:nvSpPr>
          <p:cNvPr id="3" name="Tijdelijke aanduiding voor datum 2">
            <a:extLst>
              <a:ext uri="{FF2B5EF4-FFF2-40B4-BE49-F238E27FC236}">
                <a16:creationId xmlns:a16="http://schemas.microsoft.com/office/drawing/2014/main" id="{8F5E73CA-F9A6-45F9-BB91-33AA76D756B8}"/>
              </a:ext>
            </a:extLst>
          </p:cNvPr>
          <p:cNvSpPr>
            <a:spLocks noGrp="1"/>
          </p:cNvSpPr>
          <p:nvPr>
            <p:ph type="dt" sz="quarter" idx="1"/>
          </p:nvPr>
        </p:nvSpPr>
        <p:spPr>
          <a:xfrm>
            <a:off x="3894505" y="0"/>
            <a:ext cx="2979367" cy="501879"/>
          </a:xfrm>
          <a:prstGeom prst="rect">
            <a:avLst/>
          </a:prstGeom>
        </p:spPr>
        <p:txBody>
          <a:bodyPr vert="horz" lIns="96442" tIns="48221" rIns="96442" bIns="48221" rtlCol="0"/>
          <a:lstStyle>
            <a:lvl1pPr algn="r">
              <a:defRPr sz="1300"/>
            </a:lvl1pPr>
          </a:lstStyle>
          <a:p>
            <a:fld id="{AF4806CC-6680-48B4-8985-3646CA1C02C4}" type="datetimeFigureOut">
              <a:rPr lang="nl-NL" smtClean="0"/>
              <a:t>18-8-2018</a:t>
            </a:fld>
            <a:endParaRPr lang="nl-NL"/>
          </a:p>
        </p:txBody>
      </p:sp>
      <p:sp>
        <p:nvSpPr>
          <p:cNvPr id="4" name="Tijdelijke aanduiding voor voettekst 3">
            <a:extLst>
              <a:ext uri="{FF2B5EF4-FFF2-40B4-BE49-F238E27FC236}">
                <a16:creationId xmlns:a16="http://schemas.microsoft.com/office/drawing/2014/main" id="{89149454-9904-459F-B3C2-E8FE76D56252}"/>
              </a:ext>
            </a:extLst>
          </p:cNvPr>
          <p:cNvSpPr>
            <a:spLocks noGrp="1"/>
          </p:cNvSpPr>
          <p:nvPr>
            <p:ph type="ftr" sz="quarter" idx="2"/>
          </p:nvPr>
        </p:nvSpPr>
        <p:spPr>
          <a:xfrm>
            <a:off x="0" y="9500961"/>
            <a:ext cx="2979367" cy="501878"/>
          </a:xfrm>
          <a:prstGeom prst="rect">
            <a:avLst/>
          </a:prstGeom>
        </p:spPr>
        <p:txBody>
          <a:bodyPr vert="horz" lIns="96442" tIns="48221" rIns="96442" bIns="48221" rtlCol="0" anchor="b"/>
          <a:lstStyle>
            <a:lvl1pPr algn="l">
              <a:defRPr sz="1300"/>
            </a:lvl1pPr>
          </a:lstStyle>
          <a:p>
            <a:endParaRPr lang="nl-NL"/>
          </a:p>
        </p:txBody>
      </p:sp>
      <p:sp>
        <p:nvSpPr>
          <p:cNvPr id="5" name="Tijdelijke aanduiding voor dianummer 4">
            <a:extLst>
              <a:ext uri="{FF2B5EF4-FFF2-40B4-BE49-F238E27FC236}">
                <a16:creationId xmlns:a16="http://schemas.microsoft.com/office/drawing/2014/main" id="{14509B91-C611-4B1A-9755-08FE92AC7B15}"/>
              </a:ext>
            </a:extLst>
          </p:cNvPr>
          <p:cNvSpPr>
            <a:spLocks noGrp="1"/>
          </p:cNvSpPr>
          <p:nvPr>
            <p:ph type="sldNum" sz="quarter" idx="3"/>
          </p:nvPr>
        </p:nvSpPr>
        <p:spPr>
          <a:xfrm>
            <a:off x="3894505" y="9500961"/>
            <a:ext cx="2979367" cy="501878"/>
          </a:xfrm>
          <a:prstGeom prst="rect">
            <a:avLst/>
          </a:prstGeom>
        </p:spPr>
        <p:txBody>
          <a:bodyPr vert="horz" lIns="96442" tIns="48221" rIns="96442" bIns="48221" rtlCol="0" anchor="b"/>
          <a:lstStyle>
            <a:lvl1pPr algn="r">
              <a:defRPr sz="1300"/>
            </a:lvl1pPr>
          </a:lstStyle>
          <a:p>
            <a:fld id="{0CE49D2F-7FE6-4B13-A984-A717D6374F35}" type="slidenum">
              <a:rPr lang="nl-NL" smtClean="0"/>
              <a:t>‹nr.›</a:t>
            </a:fld>
            <a:endParaRPr lang="nl-NL"/>
          </a:p>
        </p:txBody>
      </p:sp>
    </p:spTree>
    <p:extLst>
      <p:ext uri="{BB962C8B-B14F-4D97-AF65-F5344CB8AC3E}">
        <p14:creationId xmlns:p14="http://schemas.microsoft.com/office/powerpoint/2010/main" val="22985869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9367" cy="501879"/>
          </a:xfrm>
          <a:prstGeom prst="rect">
            <a:avLst/>
          </a:prstGeom>
        </p:spPr>
        <p:txBody>
          <a:bodyPr vert="horz" lIns="96442" tIns="48221" rIns="96442" bIns="48221" rtlCol="0"/>
          <a:lstStyle>
            <a:lvl1pPr algn="l">
              <a:defRPr sz="1300"/>
            </a:lvl1pPr>
          </a:lstStyle>
          <a:p>
            <a:endParaRPr lang="nl-NL"/>
          </a:p>
        </p:txBody>
      </p:sp>
      <p:sp>
        <p:nvSpPr>
          <p:cNvPr id="3" name="Tijdelijke aanduiding voor datum 2"/>
          <p:cNvSpPr>
            <a:spLocks noGrp="1"/>
          </p:cNvSpPr>
          <p:nvPr>
            <p:ph type="dt" idx="1"/>
          </p:nvPr>
        </p:nvSpPr>
        <p:spPr>
          <a:xfrm>
            <a:off x="3894505" y="0"/>
            <a:ext cx="2979367" cy="501879"/>
          </a:xfrm>
          <a:prstGeom prst="rect">
            <a:avLst/>
          </a:prstGeom>
        </p:spPr>
        <p:txBody>
          <a:bodyPr vert="horz" lIns="96442" tIns="48221" rIns="96442" bIns="48221" rtlCol="0"/>
          <a:lstStyle>
            <a:lvl1pPr algn="r">
              <a:defRPr sz="1300"/>
            </a:lvl1pPr>
          </a:lstStyle>
          <a:p>
            <a:fld id="{1D462968-1A19-4C20-B9E1-6589ED13BB54}" type="datetimeFigureOut">
              <a:rPr lang="nl-NL" smtClean="0"/>
              <a:t>18-8-2018</a:t>
            </a:fld>
            <a:endParaRPr lang="nl-NL"/>
          </a:p>
        </p:txBody>
      </p:sp>
      <p:sp>
        <p:nvSpPr>
          <p:cNvPr id="4" name="Tijdelijke aanduiding voor dia-afbeelding 3"/>
          <p:cNvSpPr>
            <a:spLocks noGrp="1" noRot="1" noChangeAspect="1"/>
          </p:cNvSpPr>
          <p:nvPr>
            <p:ph type="sldImg" idx="2"/>
          </p:nvPr>
        </p:nvSpPr>
        <p:spPr>
          <a:xfrm>
            <a:off x="1189038" y="1250950"/>
            <a:ext cx="4497387" cy="3375025"/>
          </a:xfrm>
          <a:prstGeom prst="rect">
            <a:avLst/>
          </a:prstGeom>
          <a:noFill/>
          <a:ln w="12700">
            <a:solidFill>
              <a:prstClr val="black"/>
            </a:solidFill>
          </a:ln>
        </p:spPr>
        <p:txBody>
          <a:bodyPr vert="horz" lIns="96442" tIns="48221" rIns="96442" bIns="48221" rtlCol="0" anchor="ctr"/>
          <a:lstStyle/>
          <a:p>
            <a:endParaRPr lang="nl-NL"/>
          </a:p>
        </p:txBody>
      </p:sp>
      <p:sp>
        <p:nvSpPr>
          <p:cNvPr id="5" name="Tijdelijke aanduiding voor notities 4"/>
          <p:cNvSpPr>
            <a:spLocks noGrp="1"/>
          </p:cNvSpPr>
          <p:nvPr>
            <p:ph type="body" sz="quarter" idx="3"/>
          </p:nvPr>
        </p:nvSpPr>
        <p:spPr>
          <a:xfrm>
            <a:off x="687547" y="4813866"/>
            <a:ext cx="5500370" cy="3938617"/>
          </a:xfrm>
          <a:prstGeom prst="rect">
            <a:avLst/>
          </a:prstGeom>
        </p:spPr>
        <p:txBody>
          <a:bodyPr vert="horz" lIns="96442" tIns="48221" rIns="96442" bIns="48221"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500961"/>
            <a:ext cx="2979367" cy="501878"/>
          </a:xfrm>
          <a:prstGeom prst="rect">
            <a:avLst/>
          </a:prstGeom>
        </p:spPr>
        <p:txBody>
          <a:bodyPr vert="horz" lIns="96442" tIns="48221" rIns="96442" bIns="48221" rtlCol="0" anchor="b"/>
          <a:lstStyle>
            <a:lvl1pPr algn="l">
              <a:defRPr sz="1300"/>
            </a:lvl1pPr>
          </a:lstStyle>
          <a:p>
            <a:endParaRPr lang="nl-NL"/>
          </a:p>
        </p:txBody>
      </p:sp>
      <p:sp>
        <p:nvSpPr>
          <p:cNvPr id="7" name="Tijdelijke aanduiding voor dianummer 6"/>
          <p:cNvSpPr>
            <a:spLocks noGrp="1"/>
          </p:cNvSpPr>
          <p:nvPr>
            <p:ph type="sldNum" sz="quarter" idx="5"/>
          </p:nvPr>
        </p:nvSpPr>
        <p:spPr>
          <a:xfrm>
            <a:off x="3894505" y="9500961"/>
            <a:ext cx="2979367" cy="501878"/>
          </a:xfrm>
          <a:prstGeom prst="rect">
            <a:avLst/>
          </a:prstGeom>
        </p:spPr>
        <p:txBody>
          <a:bodyPr vert="horz" lIns="96442" tIns="48221" rIns="96442" bIns="48221" rtlCol="0" anchor="b"/>
          <a:lstStyle>
            <a:lvl1pPr algn="r">
              <a:defRPr sz="1300"/>
            </a:lvl1pPr>
          </a:lstStyle>
          <a:p>
            <a:fld id="{96639425-3422-4343-A774-F10FF4743428}" type="slidenum">
              <a:rPr lang="nl-NL" smtClean="0"/>
              <a:t>‹nr.›</a:t>
            </a:fld>
            <a:endParaRPr lang="nl-NL"/>
          </a:p>
        </p:txBody>
      </p:sp>
    </p:spTree>
    <p:extLst>
      <p:ext uri="{BB962C8B-B14F-4D97-AF65-F5344CB8AC3E}">
        <p14:creationId xmlns:p14="http://schemas.microsoft.com/office/powerpoint/2010/main" val="670685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96639425-3422-4343-A774-F10FF4743428}" type="slidenum">
              <a:rPr lang="nl-NL" smtClean="0"/>
              <a:t>1</a:t>
            </a:fld>
            <a:endParaRPr lang="nl-NL"/>
          </a:p>
        </p:txBody>
      </p:sp>
    </p:spTree>
    <p:extLst>
      <p:ext uri="{BB962C8B-B14F-4D97-AF65-F5344CB8AC3E}">
        <p14:creationId xmlns:p14="http://schemas.microsoft.com/office/powerpoint/2010/main" val="32033801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bg1">
            <a:lumMod val="95000"/>
            <a:lumOff val="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nl-NL"/>
              <a:t>Klik om stijl te bewerken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8/18/2018</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D57F1E4F-1CFF-5643-939E-217C01CDF565}" type="slidenum">
              <a:rPr lang="en-US" smtClean="0"/>
              <a:pPr/>
              <a:t>‹nr.›</a:t>
            </a:fld>
            <a:endParaRPr lang="en-US"/>
          </a:p>
        </p:txBody>
      </p:sp>
    </p:spTree>
    <p:extLst>
      <p:ext uri="{BB962C8B-B14F-4D97-AF65-F5344CB8AC3E}">
        <p14:creationId xmlns:p14="http://schemas.microsoft.com/office/powerpoint/2010/main" val="2421452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nl-NL"/>
              <a:t>Klik om stijl te bewerken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8/18/2018</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smtClean="0"/>
              <a:pPr/>
              <a:t>‹nr.›</a:t>
            </a:fld>
            <a:endParaRPr lang="en-US"/>
          </a:p>
        </p:txBody>
      </p:sp>
    </p:spTree>
    <p:extLst>
      <p:ext uri="{BB962C8B-B14F-4D97-AF65-F5344CB8AC3E}">
        <p14:creationId xmlns:p14="http://schemas.microsoft.com/office/powerpoint/2010/main" val="3110544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nl-NL"/>
              <a:t>Klik om stijl te bewerken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8/18/2018</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smtClean="0"/>
              <a:pPr/>
              <a:t>‹nr.›</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18713713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nl-NL"/>
              <a:t>Klik om stijl te bewerken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smtClean="0"/>
              <a:pPr/>
              <a:t>8/18/2018</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‹nr.›</a:t>
            </a:fld>
            <a:endParaRPr lang="en-US"/>
          </a:p>
        </p:txBody>
      </p:sp>
    </p:spTree>
    <p:extLst>
      <p:ext uri="{BB962C8B-B14F-4D97-AF65-F5344CB8AC3E}">
        <p14:creationId xmlns:p14="http://schemas.microsoft.com/office/powerpoint/2010/main" val="6197119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nl-NL"/>
              <a:t>Klik om stijl te bewerken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smtClean="0"/>
              <a:pPr/>
              <a:t>8/18/2018</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‹nr.›</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3742253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nl-NL"/>
              <a:t>Klik om stijl te bewerken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smtClean="0"/>
              <a:pPr/>
              <a:t>8/18/2018</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‹nr.›</a:t>
            </a:fld>
            <a:endParaRPr lang="en-US"/>
          </a:p>
        </p:txBody>
      </p:sp>
    </p:spTree>
    <p:extLst>
      <p:ext uri="{BB962C8B-B14F-4D97-AF65-F5344CB8AC3E}">
        <p14:creationId xmlns:p14="http://schemas.microsoft.com/office/powerpoint/2010/main" val="42463034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8/18/2018</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a:p>
        </p:txBody>
      </p:sp>
    </p:spTree>
    <p:extLst>
      <p:ext uri="{BB962C8B-B14F-4D97-AF65-F5344CB8AC3E}">
        <p14:creationId xmlns:p14="http://schemas.microsoft.com/office/powerpoint/2010/main" val="41580637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8/18/2018</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a:p>
        </p:txBody>
      </p:sp>
    </p:spTree>
    <p:extLst>
      <p:ext uri="{BB962C8B-B14F-4D97-AF65-F5344CB8AC3E}">
        <p14:creationId xmlns:p14="http://schemas.microsoft.com/office/powerpoint/2010/main" val="3399721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bg>
      <p:bgPr>
        <a:solidFill>
          <a:schemeClr val="bg1">
            <a:lumMod val="95000"/>
            <a:lumOff val="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nl-NL"/>
              <a:t>Klik om stijl te bewerken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8/18/2018</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a:p>
        </p:txBody>
      </p:sp>
    </p:spTree>
    <p:extLst>
      <p:ext uri="{BB962C8B-B14F-4D97-AF65-F5344CB8AC3E}">
        <p14:creationId xmlns:p14="http://schemas.microsoft.com/office/powerpoint/2010/main" val="724684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Pr>
        <a:solidFill>
          <a:schemeClr val="bg1">
            <a:lumMod val="95000"/>
            <a:lumOff val="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8/18/2018</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smtClean="0"/>
              <a:pPr/>
              <a:t>‹nr.›</a:t>
            </a:fld>
            <a:endParaRPr lang="en-US"/>
          </a:p>
        </p:txBody>
      </p:sp>
    </p:spTree>
    <p:extLst>
      <p:ext uri="{BB962C8B-B14F-4D97-AF65-F5344CB8AC3E}">
        <p14:creationId xmlns:p14="http://schemas.microsoft.com/office/powerpoint/2010/main" val="3320205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8/18/2018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smtClean="0"/>
              <a:pPr/>
              <a:t>‹nr.›</a:t>
            </a:fld>
            <a:endParaRPr lang="en-US"/>
          </a:p>
        </p:txBody>
      </p:sp>
    </p:spTree>
    <p:extLst>
      <p:ext uri="{BB962C8B-B14F-4D97-AF65-F5344CB8AC3E}">
        <p14:creationId xmlns:p14="http://schemas.microsoft.com/office/powerpoint/2010/main" val="205187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stijl te bewerken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8/18/2018</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smtClean="0"/>
              <a:pPr/>
              <a:t>‹nr.›</a:t>
            </a:fld>
            <a:endParaRPr lang="en-US"/>
          </a:p>
        </p:txBody>
      </p:sp>
    </p:spTree>
    <p:extLst>
      <p:ext uri="{BB962C8B-B14F-4D97-AF65-F5344CB8AC3E}">
        <p14:creationId xmlns:p14="http://schemas.microsoft.com/office/powerpoint/2010/main" val="1982698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8/18/2018</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‹nr.›</a:t>
            </a:fld>
            <a:endParaRPr lang="en-US"/>
          </a:p>
        </p:txBody>
      </p:sp>
    </p:spTree>
    <p:extLst>
      <p:ext uri="{BB962C8B-B14F-4D97-AF65-F5344CB8AC3E}">
        <p14:creationId xmlns:p14="http://schemas.microsoft.com/office/powerpoint/2010/main" val="161842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8/18/2018</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‹nr.›</a:t>
            </a:fld>
            <a:endParaRPr lang="en-US"/>
          </a:p>
        </p:txBody>
      </p:sp>
    </p:spTree>
    <p:extLst>
      <p:ext uri="{BB962C8B-B14F-4D97-AF65-F5344CB8AC3E}">
        <p14:creationId xmlns:p14="http://schemas.microsoft.com/office/powerpoint/2010/main" val="1810525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nl-NL"/>
              <a:t>Klik om stijl te bewerken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smtClean="0"/>
              <a:pPr/>
              <a:t>8/18/2018</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‹nr.›</a:t>
            </a:fld>
            <a:endParaRPr lang="en-US"/>
          </a:p>
        </p:txBody>
      </p:sp>
    </p:spTree>
    <p:extLst>
      <p:ext uri="{BB962C8B-B14F-4D97-AF65-F5344CB8AC3E}">
        <p14:creationId xmlns:p14="http://schemas.microsoft.com/office/powerpoint/2010/main" val="3353184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smtClean="0"/>
              <a:pPr/>
              <a:t>8/18/2018</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‹nr.›</a:t>
            </a:fld>
            <a:endParaRPr lang="en-US"/>
          </a:p>
        </p:txBody>
      </p:sp>
    </p:spTree>
    <p:extLst>
      <p:ext uri="{BB962C8B-B14F-4D97-AF65-F5344CB8AC3E}">
        <p14:creationId xmlns:p14="http://schemas.microsoft.com/office/powerpoint/2010/main" val="395156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a:solidFill>
            <a:schemeClr val="accent1">
              <a:lumMod val="75000"/>
              <a:alpha val="40000"/>
            </a:schemeClr>
          </a:solidFill>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49" name="Group 48"/>
          <p:cNvGrpSpPr/>
          <p:nvPr/>
        </p:nvGrpSpPr>
        <p:grpSpPr>
          <a:xfrm>
            <a:off x="20421" y="-318"/>
            <a:ext cx="1952272" cy="6853571"/>
            <a:chOff x="6627813" y="195220"/>
            <a:chExt cx="1952625" cy="5678531"/>
          </a:xfrm>
          <a:solidFill>
            <a:schemeClr val="accent1"/>
          </a:solidFill>
        </p:grpSpPr>
        <p:sp>
          <p:nvSpPr>
            <p:cNvPr id="50" name="Freeform 27"/>
            <p:cNvSpPr/>
            <p:nvPr/>
          </p:nvSpPr>
          <p:spPr bwMode="auto">
            <a:xfrm>
              <a:off x="6627813" y="19522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62" name="Rectangle 61"/>
          <p:cNvSpPr/>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8/18/2018</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‹nr.›</a:t>
            </a:fld>
            <a:endParaRPr lang="en-US"/>
          </a:p>
        </p:txBody>
      </p:sp>
    </p:spTree>
    <p:extLst>
      <p:ext uri="{BB962C8B-B14F-4D97-AF65-F5344CB8AC3E}">
        <p14:creationId xmlns:p14="http://schemas.microsoft.com/office/powerpoint/2010/main" val="3025451924"/>
      </p:ext>
    </p:extLst>
  </p:cSld>
  <p:clrMap bg1="dk1" tx1="lt1" bg2="dk2" tx2="lt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 id="2147483697" r:id="rId15"/>
    <p:sldLayoutId id="214748369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342822-082E-45C9-8252-A2B72EE37D61}"/>
              </a:ext>
            </a:extLst>
          </p:cNvPr>
          <p:cNvSpPr>
            <a:spLocks noGrp="1"/>
          </p:cNvSpPr>
          <p:nvPr>
            <p:ph type="ctrTitle"/>
          </p:nvPr>
        </p:nvSpPr>
        <p:spPr>
          <a:xfrm>
            <a:off x="1942416" y="1161661"/>
            <a:ext cx="6600451" cy="2262781"/>
          </a:xfrm>
        </p:spPr>
        <p:txBody>
          <a:bodyPr/>
          <a:lstStyle/>
          <a:p>
            <a:pPr algn="ctr"/>
            <a:r>
              <a:rPr lang="nl-NL"/>
              <a:t>Tot volmaaktheid gebracht</a:t>
            </a:r>
          </a:p>
        </p:txBody>
      </p:sp>
      <p:sp>
        <p:nvSpPr>
          <p:cNvPr id="3" name="Ondertitel 2">
            <a:extLst>
              <a:ext uri="{FF2B5EF4-FFF2-40B4-BE49-F238E27FC236}">
                <a16:creationId xmlns:a16="http://schemas.microsoft.com/office/drawing/2014/main" id="{D7FE028F-453D-4E27-A922-57124EC35C0B}"/>
              </a:ext>
            </a:extLst>
          </p:cNvPr>
          <p:cNvSpPr>
            <a:spLocks noGrp="1"/>
          </p:cNvSpPr>
          <p:nvPr>
            <p:ph type="subTitle" idx="1"/>
          </p:nvPr>
        </p:nvSpPr>
        <p:spPr>
          <a:xfrm>
            <a:off x="1942416" y="3508415"/>
            <a:ext cx="6600451" cy="1913330"/>
          </a:xfrm>
        </p:spPr>
        <p:txBody>
          <a:bodyPr>
            <a:normAutofit lnSpcReduction="10000"/>
          </a:bodyPr>
          <a:lstStyle/>
          <a:p>
            <a:pPr algn="ctr"/>
            <a:r>
              <a:rPr lang="nl-NL" dirty="0"/>
              <a:t>Hebreeën 10:1-18</a:t>
            </a:r>
          </a:p>
          <a:p>
            <a:pPr algn="ctr"/>
            <a:r>
              <a:rPr lang="nl-NL" dirty="0"/>
              <a:t>1 Joh 1:9-10</a:t>
            </a:r>
          </a:p>
          <a:p>
            <a:pPr algn="ctr"/>
            <a:r>
              <a:rPr lang="nl-NL" dirty="0"/>
              <a:t>2 Kor 5:21</a:t>
            </a:r>
          </a:p>
          <a:p>
            <a:pPr algn="ctr"/>
            <a:r>
              <a:rPr lang="nl-NL" dirty="0"/>
              <a:t>Zacharia 3:1-4</a:t>
            </a:r>
          </a:p>
          <a:p>
            <a:pPr algn="ctr"/>
            <a:r>
              <a:rPr lang="nl-NL" dirty="0"/>
              <a:t>Openbaring 22:1-6</a:t>
            </a:r>
          </a:p>
        </p:txBody>
      </p:sp>
    </p:spTree>
    <p:extLst>
      <p:ext uri="{BB962C8B-B14F-4D97-AF65-F5344CB8AC3E}">
        <p14:creationId xmlns:p14="http://schemas.microsoft.com/office/powerpoint/2010/main" val="20727316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02FB9D7-A05C-4AA5-B923-4B7CC36A1E61}"/>
              </a:ext>
            </a:extLst>
          </p:cNvPr>
          <p:cNvSpPr>
            <a:spLocks noGrp="1"/>
          </p:cNvSpPr>
          <p:nvPr>
            <p:ph type="title"/>
          </p:nvPr>
        </p:nvSpPr>
        <p:spPr/>
        <p:txBody>
          <a:bodyPr/>
          <a:lstStyle/>
          <a:p>
            <a:pPr algn="ctr"/>
            <a:r>
              <a:rPr lang="nl-NL"/>
              <a:t>2 Kor 5:21</a:t>
            </a:r>
            <a:endParaRPr lang="en-US"/>
          </a:p>
        </p:txBody>
      </p:sp>
      <p:sp>
        <p:nvSpPr>
          <p:cNvPr id="3" name="Tijdelijke aanduiding voor inhoud 2">
            <a:extLst>
              <a:ext uri="{FF2B5EF4-FFF2-40B4-BE49-F238E27FC236}">
                <a16:creationId xmlns:a16="http://schemas.microsoft.com/office/drawing/2014/main" id="{CBA08D2E-1E42-4C4B-8E08-572A4E016DAE}"/>
              </a:ext>
            </a:extLst>
          </p:cNvPr>
          <p:cNvSpPr>
            <a:spLocks noGrp="1"/>
          </p:cNvSpPr>
          <p:nvPr>
            <p:ph idx="1"/>
          </p:nvPr>
        </p:nvSpPr>
        <p:spPr/>
        <p:txBody>
          <a:bodyPr>
            <a:normAutofit/>
          </a:bodyPr>
          <a:lstStyle/>
          <a:p>
            <a:pPr marL="0" indent="0" algn="ctr">
              <a:buNone/>
            </a:pPr>
            <a:r>
              <a:rPr lang="en-US" sz="2400"/>
              <a:t>God </a:t>
            </a:r>
            <a:r>
              <a:rPr lang="en-US" sz="2400" err="1"/>
              <a:t>heeft</a:t>
            </a:r>
            <a:r>
              <a:rPr lang="en-US" sz="2400"/>
              <a:t> Hem die de </a:t>
            </a:r>
            <a:r>
              <a:rPr lang="en-US" sz="2400" err="1"/>
              <a:t>zonde</a:t>
            </a:r>
            <a:r>
              <a:rPr lang="en-US" sz="2400"/>
              <a:t> </a:t>
            </a:r>
            <a:r>
              <a:rPr lang="en-US" sz="2400" err="1"/>
              <a:t>niet</a:t>
            </a:r>
            <a:r>
              <a:rPr lang="en-US" sz="2400"/>
              <a:t> </a:t>
            </a:r>
            <a:r>
              <a:rPr lang="en-US" sz="2400" err="1"/>
              <a:t>kende</a:t>
            </a:r>
            <a:r>
              <a:rPr lang="en-US" sz="2400"/>
              <a:t> </a:t>
            </a:r>
            <a:r>
              <a:rPr lang="en-US" sz="2400" err="1"/>
              <a:t>voor</a:t>
            </a:r>
            <a:r>
              <a:rPr lang="en-US" sz="2400"/>
              <a:t> </a:t>
            </a:r>
            <a:r>
              <a:rPr lang="en-US" sz="2400" err="1"/>
              <a:t>ons</a:t>
            </a:r>
            <a:r>
              <a:rPr lang="en-US" sz="2400"/>
              <a:t> </a:t>
            </a:r>
            <a:r>
              <a:rPr lang="en-US" sz="2400" err="1"/>
              <a:t>één</a:t>
            </a:r>
            <a:r>
              <a:rPr lang="en-US" sz="2400"/>
              <a:t> </a:t>
            </a:r>
            <a:r>
              <a:rPr lang="en-US" sz="2400" err="1"/>
              <a:t>gemaakt</a:t>
            </a:r>
            <a:r>
              <a:rPr lang="en-US" sz="2400"/>
              <a:t> met de </a:t>
            </a:r>
            <a:r>
              <a:rPr lang="en-US" sz="2400" err="1"/>
              <a:t>zonde</a:t>
            </a:r>
            <a:r>
              <a:rPr lang="en-US" sz="2400"/>
              <a:t>, </a:t>
            </a:r>
            <a:r>
              <a:rPr lang="en-US" sz="2400" err="1"/>
              <a:t>zodat</a:t>
            </a:r>
            <a:r>
              <a:rPr lang="en-US" sz="2400"/>
              <a:t> </a:t>
            </a:r>
            <a:r>
              <a:rPr lang="en-US" sz="2400" err="1"/>
              <a:t>wij</a:t>
            </a:r>
            <a:r>
              <a:rPr lang="en-US" sz="2400"/>
              <a:t> door Hem </a:t>
            </a:r>
            <a:r>
              <a:rPr lang="en-US" sz="2400" err="1"/>
              <a:t>rechtvaardig</a:t>
            </a:r>
            <a:r>
              <a:rPr lang="en-US" sz="2400"/>
              <a:t> </a:t>
            </a:r>
            <a:r>
              <a:rPr lang="en-US" sz="2400" err="1"/>
              <a:t>voor</a:t>
            </a:r>
            <a:r>
              <a:rPr lang="en-US" sz="2400"/>
              <a:t> God </a:t>
            </a:r>
            <a:r>
              <a:rPr lang="en-US" sz="2400" err="1"/>
              <a:t>konden</a:t>
            </a:r>
            <a:r>
              <a:rPr lang="en-US" sz="2400"/>
              <a:t> </a:t>
            </a:r>
            <a:r>
              <a:rPr lang="en-US" sz="2400" err="1"/>
              <a:t>worden</a:t>
            </a:r>
            <a:endParaRPr lang="en-US" sz="2400"/>
          </a:p>
        </p:txBody>
      </p:sp>
    </p:spTree>
    <p:extLst>
      <p:ext uri="{BB962C8B-B14F-4D97-AF65-F5344CB8AC3E}">
        <p14:creationId xmlns:p14="http://schemas.microsoft.com/office/powerpoint/2010/main" val="4346277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D576DE-8E0E-4EC0-868E-B2C0C834A5EA}"/>
              </a:ext>
            </a:extLst>
          </p:cNvPr>
          <p:cNvSpPr>
            <a:spLocks noGrp="1"/>
          </p:cNvSpPr>
          <p:nvPr>
            <p:ph type="title"/>
          </p:nvPr>
        </p:nvSpPr>
        <p:spPr/>
        <p:txBody>
          <a:bodyPr/>
          <a:lstStyle/>
          <a:p>
            <a:pPr algn="ctr"/>
            <a:r>
              <a:rPr lang="en-US" err="1"/>
              <a:t>Wij</a:t>
            </a:r>
            <a:r>
              <a:rPr lang="en-US"/>
              <a:t> </a:t>
            </a:r>
            <a:r>
              <a:rPr lang="en-US" err="1"/>
              <a:t>zijn</a:t>
            </a:r>
            <a:r>
              <a:rPr lang="en-US"/>
              <a:t> </a:t>
            </a:r>
            <a:r>
              <a:rPr lang="en-US" err="1"/>
              <a:t>geheiligd</a:t>
            </a:r>
            <a:endParaRPr lang="en-US"/>
          </a:p>
        </p:txBody>
      </p:sp>
      <p:sp>
        <p:nvSpPr>
          <p:cNvPr id="3" name="Tijdelijke aanduiding voor inhoud 2">
            <a:extLst>
              <a:ext uri="{FF2B5EF4-FFF2-40B4-BE49-F238E27FC236}">
                <a16:creationId xmlns:a16="http://schemas.microsoft.com/office/drawing/2014/main" id="{57E196F0-E132-42B9-A5BC-89DB60659D49}"/>
              </a:ext>
            </a:extLst>
          </p:cNvPr>
          <p:cNvSpPr>
            <a:spLocks noGrp="1"/>
          </p:cNvSpPr>
          <p:nvPr>
            <p:ph idx="1"/>
          </p:nvPr>
        </p:nvSpPr>
        <p:spPr/>
        <p:txBody>
          <a:bodyPr>
            <a:noAutofit/>
          </a:bodyPr>
          <a:lstStyle/>
          <a:p>
            <a:pPr marL="0" indent="0" algn="ctr">
              <a:buNone/>
            </a:pPr>
            <a:r>
              <a:rPr lang="en-US" sz="2400" dirty="0" err="1"/>
              <a:t>Er</a:t>
            </a:r>
            <a:r>
              <a:rPr lang="en-US" sz="2400" dirty="0"/>
              <a:t> </a:t>
            </a:r>
            <a:r>
              <a:rPr lang="en-US" sz="2400" dirty="0" err="1"/>
              <a:t>geen</a:t>
            </a:r>
            <a:r>
              <a:rPr lang="en-US" sz="2400" dirty="0"/>
              <a:t> </a:t>
            </a:r>
            <a:r>
              <a:rPr lang="en-US" sz="2400" dirty="0" err="1"/>
              <a:t>plaats</a:t>
            </a:r>
            <a:r>
              <a:rPr lang="en-US" sz="2400" dirty="0"/>
              <a:t> </a:t>
            </a:r>
            <a:r>
              <a:rPr lang="en-US" sz="2400" dirty="0" err="1"/>
              <a:t>meer</a:t>
            </a:r>
            <a:r>
              <a:rPr lang="en-US" sz="2400" dirty="0"/>
              <a:t> </a:t>
            </a:r>
            <a:r>
              <a:rPr lang="en-US" sz="2400" dirty="0" err="1"/>
              <a:t>voor</a:t>
            </a:r>
            <a:r>
              <a:rPr lang="en-US" sz="2400" dirty="0"/>
              <a:t> </a:t>
            </a:r>
            <a:r>
              <a:rPr lang="en-US" sz="2400" dirty="0" err="1"/>
              <a:t>een</a:t>
            </a:r>
            <a:r>
              <a:rPr lang="en-US" sz="2400" dirty="0"/>
              <a:t> offer </a:t>
            </a:r>
            <a:r>
              <a:rPr lang="en-US" sz="2400" dirty="0" err="1"/>
              <a:t>voor</a:t>
            </a:r>
            <a:r>
              <a:rPr lang="en-US" sz="2400" dirty="0"/>
              <a:t> de </a:t>
            </a:r>
            <a:r>
              <a:rPr lang="en-US" sz="2400" dirty="0" err="1"/>
              <a:t>zonde</a:t>
            </a:r>
            <a:r>
              <a:rPr lang="en-US" sz="2400" dirty="0"/>
              <a:t>.</a:t>
            </a:r>
          </a:p>
          <a:p>
            <a:pPr marL="0" indent="0" algn="ctr">
              <a:buNone/>
            </a:pPr>
            <a:endParaRPr lang="en-US" sz="2400" dirty="0"/>
          </a:p>
          <a:p>
            <a:pPr marL="0" indent="0" algn="ctr">
              <a:buNone/>
            </a:pPr>
            <a:r>
              <a:rPr lang="en-US" sz="2400" dirty="0" err="1"/>
              <a:t>Wij</a:t>
            </a:r>
            <a:r>
              <a:rPr lang="en-US" sz="2400" dirty="0"/>
              <a:t>, die </a:t>
            </a:r>
            <a:r>
              <a:rPr lang="en-US" sz="2400" dirty="0" err="1"/>
              <a:t>erkennen</a:t>
            </a:r>
            <a:r>
              <a:rPr lang="en-US" sz="2400" dirty="0"/>
              <a:t> </a:t>
            </a:r>
            <a:r>
              <a:rPr lang="en-US" sz="2400" dirty="0" err="1"/>
              <a:t>dat</a:t>
            </a:r>
            <a:r>
              <a:rPr lang="en-US" sz="2400" dirty="0"/>
              <a:t> </a:t>
            </a:r>
            <a:r>
              <a:rPr lang="en-US" sz="2400" dirty="0" err="1"/>
              <a:t>alleen</a:t>
            </a:r>
            <a:r>
              <a:rPr lang="en-US" sz="2400" dirty="0"/>
              <a:t> </a:t>
            </a:r>
            <a:r>
              <a:rPr lang="en-US" sz="2400" dirty="0" err="1"/>
              <a:t>Hij</a:t>
            </a:r>
            <a:r>
              <a:rPr lang="en-US" sz="2400" dirty="0"/>
              <a:t> </a:t>
            </a:r>
            <a:r>
              <a:rPr lang="en-US" sz="2400" dirty="0" err="1"/>
              <a:t>alles</a:t>
            </a:r>
            <a:r>
              <a:rPr lang="en-US" sz="2400" dirty="0"/>
              <a:t> </a:t>
            </a:r>
            <a:r>
              <a:rPr lang="en-US" sz="2400" dirty="0" err="1"/>
              <a:t>voor</a:t>
            </a:r>
            <a:r>
              <a:rPr lang="en-US" sz="2400" dirty="0"/>
              <a:t> </a:t>
            </a:r>
            <a:r>
              <a:rPr lang="en-US" sz="2400" dirty="0" err="1"/>
              <a:t>ons</a:t>
            </a:r>
            <a:r>
              <a:rPr lang="en-US" sz="2400" dirty="0"/>
              <a:t> </a:t>
            </a:r>
            <a:r>
              <a:rPr lang="en-US" sz="2400" dirty="0" err="1"/>
              <a:t>kon</a:t>
            </a:r>
            <a:r>
              <a:rPr lang="en-US" sz="2400" dirty="0"/>
              <a:t> </a:t>
            </a:r>
            <a:r>
              <a:rPr lang="en-US" sz="2400" dirty="0" err="1"/>
              <a:t>doen</a:t>
            </a:r>
            <a:r>
              <a:rPr lang="en-US" sz="2400" dirty="0"/>
              <a:t>, </a:t>
            </a:r>
            <a:br>
              <a:rPr lang="en-US" sz="2400" dirty="0"/>
            </a:br>
            <a:r>
              <a:rPr lang="en-US" sz="2400" dirty="0" err="1"/>
              <a:t>wij</a:t>
            </a:r>
            <a:r>
              <a:rPr lang="en-US" sz="2400" dirty="0"/>
              <a:t> </a:t>
            </a:r>
            <a:r>
              <a:rPr lang="en-US" sz="2400" dirty="0" err="1"/>
              <a:t>worden</a:t>
            </a:r>
            <a:r>
              <a:rPr lang="en-US" sz="2400" dirty="0"/>
              <a:t> apart </a:t>
            </a:r>
            <a:r>
              <a:rPr lang="en-US" sz="2400" dirty="0" err="1"/>
              <a:t>gezet</a:t>
            </a:r>
            <a:r>
              <a:rPr lang="en-US" sz="2400" dirty="0"/>
              <a:t>, </a:t>
            </a:r>
            <a:r>
              <a:rPr lang="en-US" sz="2400" dirty="0" err="1"/>
              <a:t>geheiligd</a:t>
            </a:r>
            <a:endParaRPr lang="en-US" sz="2400" dirty="0"/>
          </a:p>
          <a:p>
            <a:pPr marL="0" indent="0" algn="ctr">
              <a:buNone/>
            </a:pPr>
            <a:endParaRPr lang="en-US" sz="2400" dirty="0"/>
          </a:p>
          <a:p>
            <a:pPr marL="0" indent="0" algn="ctr">
              <a:buNone/>
            </a:pPr>
            <a:r>
              <a:rPr lang="en-US" sz="2400" dirty="0" err="1"/>
              <a:t>Wij</a:t>
            </a:r>
            <a:r>
              <a:rPr lang="en-US" sz="2400" dirty="0"/>
              <a:t> die </a:t>
            </a:r>
            <a:r>
              <a:rPr lang="en-US" sz="2400" dirty="0" err="1"/>
              <a:t>ons</a:t>
            </a:r>
            <a:r>
              <a:rPr lang="en-US" sz="2400" dirty="0"/>
              <a:t> door Hem </a:t>
            </a:r>
            <a:r>
              <a:rPr lang="en-US" sz="2400" dirty="0" err="1"/>
              <a:t>laten</a:t>
            </a:r>
            <a:r>
              <a:rPr lang="en-US" sz="2400" dirty="0"/>
              <a:t> </a:t>
            </a:r>
            <a:r>
              <a:rPr lang="en-US" sz="2400" dirty="0" err="1"/>
              <a:t>heiligen</a:t>
            </a:r>
            <a:r>
              <a:rPr lang="en-US" sz="2400" dirty="0"/>
              <a:t> </a:t>
            </a:r>
            <a:r>
              <a:rPr lang="en-US" sz="2400" dirty="0" err="1"/>
              <a:t>worden</a:t>
            </a:r>
            <a:r>
              <a:rPr lang="en-US" sz="2400" dirty="0"/>
              <a:t> door Hem </a:t>
            </a:r>
            <a:r>
              <a:rPr lang="en-US" sz="2400" dirty="0" err="1"/>
              <a:t>voorgoed</a:t>
            </a:r>
            <a:r>
              <a:rPr lang="en-US" sz="2400" dirty="0"/>
              <a:t> tot </a:t>
            </a:r>
            <a:r>
              <a:rPr lang="en-US" sz="2400" dirty="0" err="1"/>
              <a:t>volmaaktheid</a:t>
            </a:r>
            <a:r>
              <a:rPr lang="en-US" sz="2400" dirty="0"/>
              <a:t> </a:t>
            </a:r>
            <a:r>
              <a:rPr lang="en-US" sz="2400" dirty="0" err="1"/>
              <a:t>gebracht</a:t>
            </a:r>
            <a:endParaRPr lang="en-US" sz="2400" dirty="0"/>
          </a:p>
        </p:txBody>
      </p:sp>
    </p:spTree>
    <p:extLst>
      <p:ext uri="{BB962C8B-B14F-4D97-AF65-F5344CB8AC3E}">
        <p14:creationId xmlns:p14="http://schemas.microsoft.com/office/powerpoint/2010/main" val="3817620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E26C2A-F864-4965-AF68-88C90AE78F1C}"/>
              </a:ext>
            </a:extLst>
          </p:cNvPr>
          <p:cNvSpPr>
            <a:spLocks noGrp="1"/>
          </p:cNvSpPr>
          <p:nvPr>
            <p:ph type="title"/>
          </p:nvPr>
        </p:nvSpPr>
        <p:spPr/>
        <p:txBody>
          <a:bodyPr/>
          <a:lstStyle/>
          <a:p>
            <a:pPr algn="ctr"/>
            <a:r>
              <a:rPr lang="en-US" err="1"/>
              <a:t>Wij</a:t>
            </a:r>
            <a:r>
              <a:rPr lang="en-US"/>
              <a:t> </a:t>
            </a:r>
            <a:r>
              <a:rPr lang="en-US" err="1"/>
              <a:t>zijn</a:t>
            </a:r>
            <a:r>
              <a:rPr lang="en-US"/>
              <a:t> </a:t>
            </a:r>
            <a:r>
              <a:rPr lang="en-US" err="1"/>
              <a:t>nog</a:t>
            </a:r>
            <a:r>
              <a:rPr lang="en-US"/>
              <a:t> </a:t>
            </a:r>
            <a:r>
              <a:rPr lang="en-US" err="1"/>
              <a:t>niet</a:t>
            </a:r>
            <a:r>
              <a:rPr lang="en-US"/>
              <a:t> </a:t>
            </a:r>
            <a:r>
              <a:rPr lang="en-US" err="1"/>
              <a:t>volmaakt</a:t>
            </a:r>
            <a:r>
              <a:rPr lang="en-US"/>
              <a:t>!</a:t>
            </a:r>
          </a:p>
        </p:txBody>
      </p:sp>
      <p:sp>
        <p:nvSpPr>
          <p:cNvPr id="3" name="Tijdelijke aanduiding voor inhoud 2">
            <a:extLst>
              <a:ext uri="{FF2B5EF4-FFF2-40B4-BE49-F238E27FC236}">
                <a16:creationId xmlns:a16="http://schemas.microsoft.com/office/drawing/2014/main" id="{A8B96FEF-A4D1-4236-B34D-21A946EB2CBF}"/>
              </a:ext>
            </a:extLst>
          </p:cNvPr>
          <p:cNvSpPr>
            <a:spLocks noGrp="1"/>
          </p:cNvSpPr>
          <p:nvPr>
            <p:ph idx="1"/>
          </p:nvPr>
        </p:nvSpPr>
        <p:spPr/>
        <p:txBody>
          <a:bodyPr>
            <a:normAutofit/>
          </a:bodyPr>
          <a:lstStyle/>
          <a:p>
            <a:pPr marL="0" indent="0" algn="ctr">
              <a:buNone/>
            </a:pPr>
            <a:r>
              <a:rPr lang="en-US" sz="2400" dirty="0"/>
              <a:t>We </a:t>
            </a:r>
            <a:r>
              <a:rPr lang="en-US" sz="2400" dirty="0" err="1"/>
              <a:t>merken</a:t>
            </a:r>
            <a:r>
              <a:rPr lang="en-US" sz="2400" dirty="0"/>
              <a:t> </a:t>
            </a:r>
            <a:r>
              <a:rPr lang="en-US" sz="2400" dirty="0" err="1"/>
              <a:t>dat</a:t>
            </a:r>
            <a:r>
              <a:rPr lang="en-US" sz="2400" dirty="0"/>
              <a:t> we </a:t>
            </a:r>
            <a:r>
              <a:rPr lang="en-US" sz="2400" dirty="0" err="1"/>
              <a:t>nog</a:t>
            </a:r>
            <a:r>
              <a:rPr lang="en-US" sz="2400" dirty="0"/>
              <a:t> </a:t>
            </a:r>
            <a:r>
              <a:rPr lang="en-US" sz="2400" dirty="0" err="1"/>
              <a:t>vaak</a:t>
            </a:r>
            <a:r>
              <a:rPr lang="en-US" sz="2400" dirty="0"/>
              <a:t> </a:t>
            </a:r>
            <a:r>
              <a:rPr lang="en-US" sz="2400" dirty="0" err="1"/>
              <a:t>falen</a:t>
            </a:r>
            <a:endParaRPr lang="en-US" sz="2400" dirty="0"/>
          </a:p>
          <a:p>
            <a:pPr marL="0" indent="0" algn="ctr">
              <a:buNone/>
            </a:pPr>
            <a:endParaRPr lang="en-US" sz="2400" dirty="0"/>
          </a:p>
          <a:p>
            <a:pPr marL="0" indent="0" algn="ctr">
              <a:buNone/>
            </a:pPr>
            <a:r>
              <a:rPr lang="en-US" sz="2400" dirty="0"/>
              <a:t>We </a:t>
            </a:r>
            <a:r>
              <a:rPr lang="en-US" sz="2400" dirty="0" err="1"/>
              <a:t>merken</a:t>
            </a:r>
            <a:r>
              <a:rPr lang="en-US" sz="2400" dirty="0"/>
              <a:t> </a:t>
            </a:r>
            <a:r>
              <a:rPr lang="en-US" sz="2400" dirty="0" err="1"/>
              <a:t>dat</a:t>
            </a:r>
            <a:r>
              <a:rPr lang="en-US" sz="2400" dirty="0"/>
              <a:t> we </a:t>
            </a:r>
            <a:r>
              <a:rPr lang="en-US" sz="2400" dirty="0" err="1"/>
              <a:t>nog</a:t>
            </a:r>
            <a:r>
              <a:rPr lang="en-US" sz="2400" dirty="0"/>
              <a:t> </a:t>
            </a:r>
            <a:r>
              <a:rPr lang="en-US" sz="2400" dirty="0" err="1"/>
              <a:t>vaak</a:t>
            </a:r>
            <a:r>
              <a:rPr lang="en-US" sz="2400" dirty="0"/>
              <a:t> God en </a:t>
            </a:r>
            <a:r>
              <a:rPr lang="en-US" sz="2400" dirty="0" err="1"/>
              <a:t>mensen</a:t>
            </a:r>
            <a:r>
              <a:rPr lang="en-US" sz="2400" dirty="0"/>
              <a:t> </a:t>
            </a:r>
            <a:r>
              <a:rPr lang="en-US" sz="2400" dirty="0" err="1"/>
              <a:t>teleurstellen</a:t>
            </a:r>
            <a:endParaRPr lang="en-US" sz="2400" dirty="0"/>
          </a:p>
          <a:p>
            <a:pPr marL="0" indent="0" algn="ctr">
              <a:buNone/>
            </a:pPr>
            <a:endParaRPr lang="en-US" sz="2400" dirty="0"/>
          </a:p>
          <a:p>
            <a:pPr marL="0" indent="0" algn="ctr">
              <a:buNone/>
            </a:pPr>
            <a:r>
              <a:rPr lang="en-US" sz="2400" dirty="0" err="1"/>
              <a:t>Nog</a:t>
            </a:r>
            <a:r>
              <a:rPr lang="en-US" sz="2400" dirty="0"/>
              <a:t> </a:t>
            </a:r>
            <a:r>
              <a:rPr lang="en-US" sz="2400" dirty="0" err="1"/>
              <a:t>meer</a:t>
            </a:r>
            <a:r>
              <a:rPr lang="en-US" sz="2400" dirty="0"/>
              <a:t> </a:t>
            </a:r>
            <a:r>
              <a:rPr lang="en-US" sz="2400" dirty="0" err="1"/>
              <a:t>ons</a:t>
            </a:r>
            <a:r>
              <a:rPr lang="en-US" sz="2400" dirty="0"/>
              <a:t> best </a:t>
            </a:r>
            <a:r>
              <a:rPr lang="en-US" sz="2400" dirty="0" err="1"/>
              <a:t>doen</a:t>
            </a:r>
            <a:r>
              <a:rPr lang="en-US" sz="2400" dirty="0"/>
              <a:t>, </a:t>
            </a:r>
            <a:r>
              <a:rPr lang="en-US" sz="2400" dirty="0" err="1"/>
              <a:t>heeft</a:t>
            </a:r>
            <a:r>
              <a:rPr lang="en-US" sz="2400" dirty="0"/>
              <a:t> </a:t>
            </a:r>
            <a:r>
              <a:rPr lang="en-US" sz="2400" dirty="0" err="1"/>
              <a:t>niet</a:t>
            </a:r>
            <a:r>
              <a:rPr lang="en-US" sz="2400" dirty="0"/>
              <a:t> </a:t>
            </a:r>
            <a:r>
              <a:rPr lang="en-US" sz="2400" dirty="0" err="1"/>
              <a:t>veel</a:t>
            </a:r>
            <a:r>
              <a:rPr lang="en-US" sz="2400" dirty="0"/>
              <a:t> </a:t>
            </a:r>
            <a:r>
              <a:rPr lang="en-US" sz="2400" dirty="0" err="1"/>
              <a:t>geholpen</a:t>
            </a:r>
            <a:br>
              <a:rPr lang="en-US" sz="2400" dirty="0"/>
            </a:br>
            <a:r>
              <a:rPr lang="en-US" sz="2400" dirty="0" err="1"/>
              <a:t>brengt</a:t>
            </a:r>
            <a:r>
              <a:rPr lang="en-US" sz="2400" dirty="0"/>
              <a:t> </a:t>
            </a:r>
            <a:r>
              <a:rPr lang="en-US" sz="2400" dirty="0" err="1"/>
              <a:t>alleen</a:t>
            </a:r>
            <a:r>
              <a:rPr lang="en-US" sz="2400" dirty="0"/>
              <a:t> maar </a:t>
            </a:r>
            <a:r>
              <a:rPr lang="en-US" sz="2400" dirty="0" err="1"/>
              <a:t>meer</a:t>
            </a:r>
            <a:r>
              <a:rPr lang="en-US" sz="2400" dirty="0"/>
              <a:t> </a:t>
            </a:r>
            <a:r>
              <a:rPr lang="en-US" sz="2400" dirty="0" err="1"/>
              <a:t>druk</a:t>
            </a:r>
            <a:r>
              <a:rPr lang="en-US" sz="2400" dirty="0"/>
              <a:t> en spanning.</a:t>
            </a:r>
          </a:p>
        </p:txBody>
      </p:sp>
    </p:spTree>
    <p:extLst>
      <p:ext uri="{BB962C8B-B14F-4D97-AF65-F5344CB8AC3E}">
        <p14:creationId xmlns:p14="http://schemas.microsoft.com/office/powerpoint/2010/main" val="1979116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3E2747-C8FD-411E-8B73-1DBC09DD3F7B}"/>
              </a:ext>
            </a:extLst>
          </p:cNvPr>
          <p:cNvSpPr>
            <a:spLocks noGrp="1"/>
          </p:cNvSpPr>
          <p:nvPr>
            <p:ph type="title"/>
          </p:nvPr>
        </p:nvSpPr>
        <p:spPr/>
        <p:txBody>
          <a:bodyPr/>
          <a:lstStyle/>
          <a:p>
            <a:pPr algn="ctr"/>
            <a:r>
              <a:rPr lang="en-US"/>
              <a:t>1 Joh 1:9-10</a:t>
            </a:r>
          </a:p>
        </p:txBody>
      </p:sp>
      <p:sp>
        <p:nvSpPr>
          <p:cNvPr id="3" name="Tijdelijke aanduiding voor inhoud 2">
            <a:extLst>
              <a:ext uri="{FF2B5EF4-FFF2-40B4-BE49-F238E27FC236}">
                <a16:creationId xmlns:a16="http://schemas.microsoft.com/office/drawing/2014/main" id="{EB588CD2-E1CC-47F1-9FE6-0B9A62D8B200}"/>
              </a:ext>
            </a:extLst>
          </p:cNvPr>
          <p:cNvSpPr>
            <a:spLocks noGrp="1"/>
          </p:cNvSpPr>
          <p:nvPr>
            <p:ph idx="1"/>
          </p:nvPr>
        </p:nvSpPr>
        <p:spPr/>
        <p:txBody>
          <a:bodyPr>
            <a:normAutofit/>
          </a:bodyPr>
          <a:lstStyle/>
          <a:p>
            <a:pPr marL="0" indent="0" algn="ctr">
              <a:buNone/>
            </a:pPr>
            <a:r>
              <a:rPr lang="en-US" sz="2400" err="1"/>
              <a:t>Belijden</a:t>
            </a:r>
            <a:r>
              <a:rPr lang="en-US" sz="2400"/>
              <a:t> we </a:t>
            </a:r>
            <a:r>
              <a:rPr lang="en-US" sz="2400" err="1"/>
              <a:t>onze</a:t>
            </a:r>
            <a:r>
              <a:rPr lang="en-US" sz="2400"/>
              <a:t> </a:t>
            </a:r>
            <a:r>
              <a:rPr lang="en-US" sz="2400" err="1"/>
              <a:t>zonden</a:t>
            </a:r>
            <a:r>
              <a:rPr lang="en-US" sz="2400"/>
              <a:t>, </a:t>
            </a:r>
            <a:r>
              <a:rPr lang="en-US" sz="2400" err="1"/>
              <a:t>dat</a:t>
            </a:r>
            <a:r>
              <a:rPr lang="en-US" sz="2400"/>
              <a:t> </a:t>
            </a:r>
            <a:r>
              <a:rPr lang="en-US" sz="2400" err="1"/>
              <a:t>zal</a:t>
            </a:r>
            <a:r>
              <a:rPr lang="en-US" sz="2400"/>
              <a:t> </a:t>
            </a:r>
            <a:r>
              <a:rPr lang="en-US" sz="2400" err="1"/>
              <a:t>hij</a:t>
            </a:r>
            <a:r>
              <a:rPr lang="en-US" sz="2400"/>
              <a:t>, die </a:t>
            </a:r>
            <a:r>
              <a:rPr lang="en-US" sz="2400" err="1"/>
              <a:t>trouw</a:t>
            </a:r>
            <a:r>
              <a:rPr lang="en-US" sz="2400"/>
              <a:t> en </a:t>
            </a:r>
            <a:r>
              <a:rPr lang="en-US" sz="2400" err="1"/>
              <a:t>rechtvaardig</a:t>
            </a:r>
            <a:r>
              <a:rPr lang="en-US" sz="2400"/>
              <a:t> is, </a:t>
            </a:r>
            <a:r>
              <a:rPr lang="en-US" sz="2400" err="1"/>
              <a:t>ons</a:t>
            </a:r>
            <a:r>
              <a:rPr lang="en-US" sz="2400"/>
              <a:t> </a:t>
            </a:r>
            <a:r>
              <a:rPr lang="en-US" sz="2400" err="1"/>
              <a:t>onze</a:t>
            </a:r>
            <a:r>
              <a:rPr lang="en-US" sz="2400"/>
              <a:t> </a:t>
            </a:r>
            <a:r>
              <a:rPr lang="en-US" sz="2400" err="1"/>
              <a:t>zonden</a:t>
            </a:r>
            <a:r>
              <a:rPr lang="en-US" sz="2400"/>
              <a:t> </a:t>
            </a:r>
            <a:r>
              <a:rPr lang="en-US" sz="2400" err="1"/>
              <a:t>vergeven</a:t>
            </a:r>
            <a:r>
              <a:rPr lang="en-US" sz="2400"/>
              <a:t> en </a:t>
            </a:r>
            <a:r>
              <a:rPr lang="en-US" sz="2400" err="1"/>
              <a:t>ons</a:t>
            </a:r>
            <a:r>
              <a:rPr lang="en-US" sz="2400"/>
              <a:t> </a:t>
            </a:r>
            <a:r>
              <a:rPr lang="en-US" sz="2400" err="1"/>
              <a:t>reinigen</a:t>
            </a:r>
            <a:r>
              <a:rPr lang="en-US" sz="2400"/>
              <a:t> van </a:t>
            </a:r>
            <a:r>
              <a:rPr lang="en-US" sz="2400" err="1"/>
              <a:t>alle</a:t>
            </a:r>
            <a:r>
              <a:rPr lang="en-US" sz="2400"/>
              <a:t> </a:t>
            </a:r>
            <a:r>
              <a:rPr lang="en-US" sz="2400" err="1"/>
              <a:t>kwaad</a:t>
            </a:r>
            <a:r>
              <a:rPr lang="en-US" sz="2400"/>
              <a:t>. </a:t>
            </a:r>
          </a:p>
          <a:p>
            <a:pPr marL="0" indent="0" algn="ctr">
              <a:buNone/>
            </a:pPr>
            <a:r>
              <a:rPr lang="en-US" sz="2400" err="1"/>
              <a:t>Als</a:t>
            </a:r>
            <a:r>
              <a:rPr lang="en-US" sz="2400"/>
              <a:t> we </a:t>
            </a:r>
            <a:r>
              <a:rPr lang="en-US" sz="2400" err="1"/>
              <a:t>zeggen</a:t>
            </a:r>
            <a:r>
              <a:rPr lang="en-US" sz="2400"/>
              <a:t> </a:t>
            </a:r>
            <a:r>
              <a:rPr lang="en-US" sz="2400" err="1"/>
              <a:t>dat</a:t>
            </a:r>
            <a:r>
              <a:rPr lang="en-US" sz="2400"/>
              <a:t> we nooit </a:t>
            </a:r>
            <a:r>
              <a:rPr lang="en-US" sz="2400" err="1"/>
              <a:t>gezondigd</a:t>
            </a:r>
            <a:r>
              <a:rPr lang="en-US" sz="2400"/>
              <a:t> </a:t>
            </a:r>
            <a:r>
              <a:rPr lang="en-US" sz="2400" err="1"/>
              <a:t>hebben</a:t>
            </a:r>
            <a:r>
              <a:rPr lang="en-US" sz="2400"/>
              <a:t>, </a:t>
            </a:r>
            <a:r>
              <a:rPr lang="en-US" sz="2400" err="1"/>
              <a:t>maken</a:t>
            </a:r>
            <a:r>
              <a:rPr lang="en-US" sz="2400"/>
              <a:t> we hem tot </a:t>
            </a:r>
            <a:r>
              <a:rPr lang="en-US" sz="2400" err="1"/>
              <a:t>een</a:t>
            </a:r>
            <a:r>
              <a:rPr lang="en-US" sz="2400"/>
              <a:t> </a:t>
            </a:r>
            <a:r>
              <a:rPr lang="en-US" sz="2400" err="1"/>
              <a:t>leugenaar</a:t>
            </a:r>
            <a:r>
              <a:rPr lang="en-US" sz="2400"/>
              <a:t> en is </a:t>
            </a:r>
            <a:r>
              <a:rPr lang="en-US" sz="2400" err="1"/>
              <a:t>zijn</a:t>
            </a:r>
            <a:r>
              <a:rPr lang="en-US" sz="2400"/>
              <a:t> </a:t>
            </a:r>
            <a:r>
              <a:rPr lang="en-US" sz="2400" err="1"/>
              <a:t>woord</a:t>
            </a:r>
            <a:r>
              <a:rPr lang="en-US" sz="2400"/>
              <a:t> </a:t>
            </a:r>
            <a:r>
              <a:rPr lang="en-US" sz="2400" err="1"/>
              <a:t>niet</a:t>
            </a:r>
            <a:r>
              <a:rPr lang="en-US" sz="2400"/>
              <a:t> in </a:t>
            </a:r>
            <a:r>
              <a:rPr lang="en-US" sz="2400" err="1"/>
              <a:t>ons</a:t>
            </a:r>
            <a:endParaRPr lang="en-US" sz="2400"/>
          </a:p>
        </p:txBody>
      </p:sp>
    </p:spTree>
    <p:extLst>
      <p:ext uri="{BB962C8B-B14F-4D97-AF65-F5344CB8AC3E}">
        <p14:creationId xmlns:p14="http://schemas.microsoft.com/office/powerpoint/2010/main" val="31935032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FEACAF-4B82-4A5F-9D1B-5A581EE13B30}"/>
              </a:ext>
            </a:extLst>
          </p:cNvPr>
          <p:cNvSpPr>
            <a:spLocks noGrp="1"/>
          </p:cNvSpPr>
          <p:nvPr>
            <p:ph type="title"/>
          </p:nvPr>
        </p:nvSpPr>
        <p:spPr/>
        <p:txBody>
          <a:bodyPr/>
          <a:lstStyle/>
          <a:p>
            <a:pPr algn="ctr"/>
            <a:r>
              <a:rPr lang="en-US"/>
              <a:t>Hoe </a:t>
            </a:r>
            <a:r>
              <a:rPr lang="en-US" err="1"/>
              <a:t>worden</a:t>
            </a:r>
            <a:r>
              <a:rPr lang="en-US"/>
              <a:t> we </a:t>
            </a:r>
            <a:r>
              <a:rPr lang="en-US" err="1"/>
              <a:t>dan</a:t>
            </a:r>
            <a:r>
              <a:rPr lang="en-US"/>
              <a:t> </a:t>
            </a:r>
            <a:r>
              <a:rPr lang="en-US" err="1"/>
              <a:t>volmaakt</a:t>
            </a:r>
            <a:r>
              <a:rPr lang="en-US"/>
              <a:t>?</a:t>
            </a:r>
          </a:p>
        </p:txBody>
      </p:sp>
      <p:sp>
        <p:nvSpPr>
          <p:cNvPr id="3" name="Tijdelijke aanduiding voor inhoud 2">
            <a:extLst>
              <a:ext uri="{FF2B5EF4-FFF2-40B4-BE49-F238E27FC236}">
                <a16:creationId xmlns:a16="http://schemas.microsoft.com/office/drawing/2014/main" id="{38A481F3-3C9B-45EB-B7B1-AD1D5F5AFE36}"/>
              </a:ext>
            </a:extLst>
          </p:cNvPr>
          <p:cNvSpPr>
            <a:spLocks noGrp="1"/>
          </p:cNvSpPr>
          <p:nvPr>
            <p:ph idx="1"/>
          </p:nvPr>
        </p:nvSpPr>
        <p:spPr/>
        <p:txBody>
          <a:bodyPr>
            <a:normAutofit/>
          </a:bodyPr>
          <a:lstStyle/>
          <a:p>
            <a:pPr marL="0" indent="0" algn="ctr">
              <a:buNone/>
            </a:pPr>
            <a:r>
              <a:rPr lang="nl-NL" sz="2400" dirty="0"/>
              <a:t>In het oude testament staat een voorbeeld dat ons kan helpen</a:t>
            </a:r>
          </a:p>
          <a:p>
            <a:pPr marL="0" indent="0" algn="ctr">
              <a:buNone/>
            </a:pPr>
            <a:endParaRPr lang="nl-NL" sz="2400" dirty="0"/>
          </a:p>
          <a:p>
            <a:pPr marL="0" indent="0" algn="ctr">
              <a:buNone/>
            </a:pPr>
            <a:r>
              <a:rPr lang="nl-NL" sz="2400" dirty="0"/>
              <a:t>Voor de profeet Zacharia was het de vraag hoe een volk dat zo faalde in het leven volgens Gods wet, toch door God kon worden liefgehad</a:t>
            </a:r>
          </a:p>
        </p:txBody>
      </p:sp>
    </p:spTree>
    <p:extLst>
      <p:ext uri="{BB962C8B-B14F-4D97-AF65-F5344CB8AC3E}">
        <p14:creationId xmlns:p14="http://schemas.microsoft.com/office/powerpoint/2010/main" val="42534929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D6C141-57B8-45B0-B394-50C952F885CA}"/>
              </a:ext>
            </a:extLst>
          </p:cNvPr>
          <p:cNvSpPr>
            <a:spLocks noGrp="1"/>
          </p:cNvSpPr>
          <p:nvPr>
            <p:ph type="title"/>
          </p:nvPr>
        </p:nvSpPr>
        <p:spPr/>
        <p:txBody>
          <a:bodyPr/>
          <a:lstStyle/>
          <a:p>
            <a:pPr algn="ctr"/>
            <a:r>
              <a:rPr lang="en-US"/>
              <a:t>Zacharia 3:1-4</a:t>
            </a:r>
          </a:p>
        </p:txBody>
      </p:sp>
      <p:sp>
        <p:nvSpPr>
          <p:cNvPr id="3" name="Tijdelijke aanduiding voor inhoud 2">
            <a:extLst>
              <a:ext uri="{FF2B5EF4-FFF2-40B4-BE49-F238E27FC236}">
                <a16:creationId xmlns:a16="http://schemas.microsoft.com/office/drawing/2014/main" id="{D3821AE5-CA94-465A-A120-42EF574E6B12}"/>
              </a:ext>
            </a:extLst>
          </p:cNvPr>
          <p:cNvSpPr>
            <a:spLocks noGrp="1"/>
          </p:cNvSpPr>
          <p:nvPr>
            <p:ph idx="1"/>
          </p:nvPr>
        </p:nvSpPr>
        <p:spPr/>
        <p:txBody>
          <a:bodyPr>
            <a:normAutofit/>
          </a:bodyPr>
          <a:lstStyle/>
          <a:p>
            <a:pPr marL="0" indent="0" algn="ctr">
              <a:buNone/>
            </a:pPr>
            <a:r>
              <a:rPr lang="nl-NL" dirty="0"/>
              <a:t>Vervolgens liet hij me de hogepriester Jozua zien. Deze stond voor de engel van de HEER, met aan zijn rechterhand Satan, die tegen hem pleitte.</a:t>
            </a:r>
          </a:p>
          <a:p>
            <a:pPr marL="0" indent="0" algn="ctr">
              <a:buNone/>
            </a:pPr>
            <a:r>
              <a:rPr lang="nl-NL" dirty="0"/>
              <a:t>De engel van de HEER zei tegen Satan: ‘De HEER zal je het zwijgen opleggen. De HEER, die Jeruzalem heeft uitverkozen, zal jou het zwijgen opleggen. Is deze Jozua niet een stuk zwartgeblakerd hout dat uit het vuur is weggerukt?’</a:t>
            </a:r>
          </a:p>
          <a:p>
            <a:pPr marL="0" indent="0" algn="ctr">
              <a:buNone/>
            </a:pPr>
            <a:r>
              <a:rPr lang="nl-NL" dirty="0"/>
              <a:t>Nu was Jozua in vuile kleren voor de engel verschenen.</a:t>
            </a:r>
          </a:p>
          <a:p>
            <a:pPr marL="0" indent="0" algn="ctr">
              <a:buNone/>
            </a:pPr>
            <a:r>
              <a:rPr lang="nl-NL" dirty="0"/>
              <a:t>Deze zei tegen degenen die voor hem stonden: ‘Trek hem die vuile kleren uit.’ En tegen Jozua zei hij: ‘Hierbij reinig ik je van alle schuld en kleed ik je in een feestelijk gewaad.’</a:t>
            </a:r>
          </a:p>
        </p:txBody>
      </p:sp>
    </p:spTree>
    <p:extLst>
      <p:ext uri="{BB962C8B-B14F-4D97-AF65-F5344CB8AC3E}">
        <p14:creationId xmlns:p14="http://schemas.microsoft.com/office/powerpoint/2010/main" val="39039791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32BBB2-8FBB-44FB-9B04-97BF32B179A3}"/>
              </a:ext>
            </a:extLst>
          </p:cNvPr>
          <p:cNvSpPr>
            <a:spLocks noGrp="1"/>
          </p:cNvSpPr>
          <p:nvPr>
            <p:ph type="title"/>
          </p:nvPr>
        </p:nvSpPr>
        <p:spPr/>
        <p:txBody>
          <a:bodyPr/>
          <a:lstStyle/>
          <a:p>
            <a:pPr algn="ctr"/>
            <a:r>
              <a:rPr lang="en-US" dirty="0" err="1"/>
              <a:t>Ik</a:t>
            </a:r>
            <a:r>
              <a:rPr lang="en-US" dirty="0"/>
              <a:t> word tot </a:t>
            </a:r>
            <a:r>
              <a:rPr lang="en-US" dirty="0" err="1"/>
              <a:t>volmaaktheid</a:t>
            </a:r>
            <a:r>
              <a:rPr lang="en-US" dirty="0"/>
              <a:t> </a:t>
            </a:r>
            <a:r>
              <a:rPr lang="en-US" dirty="0" err="1"/>
              <a:t>gebracht</a:t>
            </a:r>
            <a:endParaRPr lang="en-US" dirty="0"/>
          </a:p>
        </p:txBody>
      </p:sp>
      <p:sp>
        <p:nvSpPr>
          <p:cNvPr id="3" name="Tijdelijke aanduiding voor inhoud 2">
            <a:extLst>
              <a:ext uri="{FF2B5EF4-FFF2-40B4-BE49-F238E27FC236}">
                <a16:creationId xmlns:a16="http://schemas.microsoft.com/office/drawing/2014/main" id="{60B6E9E5-C195-4C26-B61C-73D81C787AF4}"/>
              </a:ext>
            </a:extLst>
          </p:cNvPr>
          <p:cNvSpPr>
            <a:spLocks noGrp="1"/>
          </p:cNvSpPr>
          <p:nvPr>
            <p:ph idx="1"/>
          </p:nvPr>
        </p:nvSpPr>
        <p:spPr/>
        <p:txBody>
          <a:bodyPr>
            <a:normAutofit/>
          </a:bodyPr>
          <a:lstStyle/>
          <a:p>
            <a:pPr marL="0" indent="0" algn="ctr">
              <a:buNone/>
            </a:pPr>
            <a:r>
              <a:rPr lang="nl-NL" sz="2400" dirty="0"/>
              <a:t>Omdat God het op zichzelf genomen heeft dat voor elkaar te maken</a:t>
            </a:r>
          </a:p>
          <a:p>
            <a:pPr marL="0" indent="0" algn="ctr">
              <a:buNone/>
            </a:pPr>
            <a:endParaRPr lang="nl-NL" sz="2400" dirty="0"/>
          </a:p>
          <a:p>
            <a:pPr marL="0" indent="0" algn="ctr">
              <a:buNone/>
            </a:pPr>
            <a:r>
              <a:rPr lang="nl-NL" sz="2400" dirty="0"/>
              <a:t>Omdat Hij zichzelf als het volmaakte offer heeft gegeven</a:t>
            </a:r>
          </a:p>
          <a:p>
            <a:pPr marL="0" indent="0" algn="ctr">
              <a:buNone/>
            </a:pPr>
            <a:endParaRPr lang="nl-NL" sz="2400" dirty="0"/>
          </a:p>
          <a:p>
            <a:pPr marL="0" indent="0" algn="ctr">
              <a:buNone/>
            </a:pPr>
            <a:r>
              <a:rPr lang="nl-NL" sz="2400" dirty="0"/>
              <a:t>Omdat er voor mij niet meer te doen valt</a:t>
            </a:r>
            <a:br>
              <a:rPr lang="nl-NL" sz="2400" dirty="0"/>
            </a:br>
            <a:r>
              <a:rPr lang="nl-NL" sz="2400" dirty="0"/>
              <a:t>behalve hierin te volharden</a:t>
            </a:r>
          </a:p>
        </p:txBody>
      </p:sp>
    </p:spTree>
    <p:extLst>
      <p:ext uri="{BB962C8B-B14F-4D97-AF65-F5344CB8AC3E}">
        <p14:creationId xmlns:p14="http://schemas.microsoft.com/office/powerpoint/2010/main" val="2236106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E4EDDD-EA52-4874-A550-AAEFF6DCBA44}"/>
              </a:ext>
            </a:extLst>
          </p:cNvPr>
          <p:cNvSpPr>
            <a:spLocks noGrp="1"/>
          </p:cNvSpPr>
          <p:nvPr>
            <p:ph type="title"/>
          </p:nvPr>
        </p:nvSpPr>
        <p:spPr/>
        <p:txBody>
          <a:bodyPr/>
          <a:lstStyle/>
          <a:p>
            <a:pPr algn="ctr"/>
            <a:r>
              <a:rPr lang="nl-NL" dirty="0"/>
              <a:t>Hij heeft alles goed gemaakt</a:t>
            </a:r>
          </a:p>
        </p:txBody>
      </p:sp>
      <p:sp>
        <p:nvSpPr>
          <p:cNvPr id="3" name="Tijdelijke aanduiding voor inhoud 2">
            <a:extLst>
              <a:ext uri="{FF2B5EF4-FFF2-40B4-BE49-F238E27FC236}">
                <a16:creationId xmlns:a16="http://schemas.microsoft.com/office/drawing/2014/main" id="{62D18C80-C95D-47F0-B767-8F4C7D3E4848}"/>
              </a:ext>
            </a:extLst>
          </p:cNvPr>
          <p:cNvSpPr>
            <a:spLocks noGrp="1"/>
          </p:cNvSpPr>
          <p:nvPr>
            <p:ph idx="1"/>
          </p:nvPr>
        </p:nvSpPr>
        <p:spPr/>
        <p:txBody>
          <a:bodyPr>
            <a:normAutofit/>
          </a:bodyPr>
          <a:lstStyle/>
          <a:p>
            <a:pPr marL="0" indent="0" algn="ctr">
              <a:buNone/>
            </a:pPr>
            <a:r>
              <a:rPr lang="nl-NL" sz="2400" dirty="0"/>
              <a:t>Dat geeft me rust!</a:t>
            </a:r>
          </a:p>
          <a:p>
            <a:pPr marL="0" indent="0" algn="ctr">
              <a:buNone/>
            </a:pPr>
            <a:endParaRPr lang="nl-NL" sz="2400" dirty="0"/>
          </a:p>
          <a:p>
            <a:pPr marL="0" indent="0" algn="ctr">
              <a:buNone/>
            </a:pPr>
            <a:r>
              <a:rPr lang="nl-NL" sz="2400" dirty="0"/>
              <a:t>Wanneer ik in de spiegel kijk</a:t>
            </a:r>
          </a:p>
          <a:p>
            <a:pPr marL="0" indent="0" algn="ctr">
              <a:buNone/>
            </a:pPr>
            <a:endParaRPr lang="nl-NL" sz="2400" dirty="0"/>
          </a:p>
          <a:p>
            <a:pPr marL="0" indent="0" algn="ctr">
              <a:buNone/>
            </a:pPr>
            <a:r>
              <a:rPr lang="nl-NL" sz="2400" dirty="0"/>
              <a:t>Wanneer ik om me heen kijk</a:t>
            </a:r>
          </a:p>
        </p:txBody>
      </p:sp>
    </p:spTree>
    <p:extLst>
      <p:ext uri="{BB962C8B-B14F-4D97-AF65-F5344CB8AC3E}">
        <p14:creationId xmlns:p14="http://schemas.microsoft.com/office/powerpoint/2010/main" val="358978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76B71B3-EAA0-45DA-AB7B-1CE4340ACC66}"/>
              </a:ext>
            </a:extLst>
          </p:cNvPr>
          <p:cNvSpPr>
            <a:spLocks noGrp="1"/>
          </p:cNvSpPr>
          <p:nvPr>
            <p:ph type="title"/>
          </p:nvPr>
        </p:nvSpPr>
        <p:spPr/>
        <p:txBody>
          <a:bodyPr/>
          <a:lstStyle/>
          <a:p>
            <a:pPr algn="ctr"/>
            <a:r>
              <a:rPr lang="nl-NL" dirty="0"/>
              <a:t>Openbaring 22:1-6</a:t>
            </a:r>
          </a:p>
        </p:txBody>
      </p:sp>
      <p:sp>
        <p:nvSpPr>
          <p:cNvPr id="3" name="Tijdelijke aanduiding voor inhoud 2">
            <a:extLst>
              <a:ext uri="{FF2B5EF4-FFF2-40B4-BE49-F238E27FC236}">
                <a16:creationId xmlns:a16="http://schemas.microsoft.com/office/drawing/2014/main" id="{3DC827DE-1CD9-407A-8749-641AE3265B97}"/>
              </a:ext>
            </a:extLst>
          </p:cNvPr>
          <p:cNvSpPr>
            <a:spLocks noGrp="1"/>
          </p:cNvSpPr>
          <p:nvPr>
            <p:ph idx="1"/>
          </p:nvPr>
        </p:nvSpPr>
        <p:spPr/>
        <p:txBody>
          <a:bodyPr>
            <a:normAutofit fontScale="92500" lnSpcReduction="10000"/>
          </a:bodyPr>
          <a:lstStyle/>
          <a:p>
            <a:pPr marL="0" indent="0" algn="ctr">
              <a:buNone/>
            </a:pPr>
            <a:r>
              <a:rPr lang="nl-NL" dirty="0"/>
              <a:t> Hij liet me een rivier zien met water dat leven geeft. De rivier was helder als kristal en ontsprong aan de troon van God en van het lam.</a:t>
            </a:r>
          </a:p>
          <a:p>
            <a:pPr marL="0" indent="0" algn="ctr">
              <a:buNone/>
            </a:pPr>
            <a:r>
              <a:rPr lang="nl-NL" dirty="0"/>
              <a:t> In het midden van het plein van de stad en aan weerskanten van de rivier stond een levensboom, die twaalf vruchten gaf, elke maand zijn eigen vrucht. De bladeren van de boom brachten de volken genezing. Er zal niets meer zijn waarop nog een vloek rust. De troon van God en van het lam zal daar in de stad staan. Zijn dienaren zullen hem vereren en hem met eigen ogen zien, en zijn naam staat op hun voorhoofd. Het zal er geen nacht meer zijn en het licht van een lamp of het licht van de zon hebben ze niet nodig, want God, de Heer, zal hun licht zijn. En zij zullen als koningen heersen tot in eeuwigheid.</a:t>
            </a:r>
          </a:p>
          <a:p>
            <a:pPr marL="0" indent="0" algn="ctr">
              <a:buNone/>
            </a:pPr>
            <a:r>
              <a:rPr lang="nl-NL" dirty="0"/>
              <a:t>Toen zei hij tegen mij: ‘Wat hier gezegd is, is betrouwbaar en waar. De Heer, de God die profeten bezielt, heeft zijn engel gestuurd om aan zijn dienaren te laten zien wat er binnenkort gebeuren moet.’</a:t>
            </a:r>
          </a:p>
        </p:txBody>
      </p:sp>
    </p:spTree>
    <p:extLst>
      <p:ext uri="{BB962C8B-B14F-4D97-AF65-F5344CB8AC3E}">
        <p14:creationId xmlns:p14="http://schemas.microsoft.com/office/powerpoint/2010/main" val="604563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0D6E7B-877D-44FC-A202-35DEAE499A98}"/>
              </a:ext>
            </a:extLst>
          </p:cNvPr>
          <p:cNvSpPr>
            <a:spLocks noGrp="1"/>
          </p:cNvSpPr>
          <p:nvPr>
            <p:ph type="title"/>
          </p:nvPr>
        </p:nvSpPr>
        <p:spPr/>
        <p:txBody>
          <a:bodyPr/>
          <a:lstStyle/>
          <a:p>
            <a:pPr algn="ctr"/>
            <a:r>
              <a:rPr lang="nl-NL"/>
              <a:t>Hebreeën 10:1-18</a:t>
            </a:r>
          </a:p>
        </p:txBody>
      </p:sp>
      <p:sp>
        <p:nvSpPr>
          <p:cNvPr id="3" name="Tijdelijke aanduiding voor inhoud 2">
            <a:extLst>
              <a:ext uri="{FF2B5EF4-FFF2-40B4-BE49-F238E27FC236}">
                <a16:creationId xmlns:a16="http://schemas.microsoft.com/office/drawing/2014/main" id="{B147AF9C-ACDD-406F-BF4B-05AF7D7F5DF6}"/>
              </a:ext>
            </a:extLst>
          </p:cNvPr>
          <p:cNvSpPr>
            <a:spLocks noGrp="1"/>
          </p:cNvSpPr>
          <p:nvPr>
            <p:ph idx="1"/>
          </p:nvPr>
        </p:nvSpPr>
        <p:spPr/>
        <p:txBody>
          <a:bodyPr>
            <a:noAutofit/>
          </a:bodyPr>
          <a:lstStyle/>
          <a:p>
            <a:pPr marL="0" indent="0" algn="ctr">
              <a:buNone/>
            </a:pPr>
            <a:r>
              <a:rPr lang="nl-NL" sz="2400"/>
              <a:t> Omdat de wet slechts een voorafschaduwing toont van al het goede dat nog komen moet en daarvan niet de gestalte zelf laat zien, heeft hij ook niet de kracht om degenen die jaar in jaar uit met steeds dezelfde offers aan de dienst deelnemen ooit tot volmaaktheid te brengen.</a:t>
            </a:r>
          </a:p>
        </p:txBody>
      </p:sp>
    </p:spTree>
    <p:extLst>
      <p:ext uri="{BB962C8B-B14F-4D97-AF65-F5344CB8AC3E}">
        <p14:creationId xmlns:p14="http://schemas.microsoft.com/office/powerpoint/2010/main" val="1471728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2E0A28-9B36-4234-8B86-16C9BB30C012}"/>
              </a:ext>
            </a:extLst>
          </p:cNvPr>
          <p:cNvSpPr>
            <a:spLocks noGrp="1"/>
          </p:cNvSpPr>
          <p:nvPr>
            <p:ph type="title"/>
          </p:nvPr>
        </p:nvSpPr>
        <p:spPr/>
        <p:txBody>
          <a:bodyPr/>
          <a:lstStyle/>
          <a:p>
            <a:pPr algn="ctr"/>
            <a:r>
              <a:rPr lang="nl-NL"/>
              <a:t>Hebreeën 10:1-18</a:t>
            </a:r>
            <a:endParaRPr lang="en-US"/>
          </a:p>
        </p:txBody>
      </p:sp>
      <p:sp>
        <p:nvSpPr>
          <p:cNvPr id="3" name="Tijdelijke aanduiding voor inhoud 2">
            <a:extLst>
              <a:ext uri="{FF2B5EF4-FFF2-40B4-BE49-F238E27FC236}">
                <a16:creationId xmlns:a16="http://schemas.microsoft.com/office/drawing/2014/main" id="{C44FBCF2-16D9-4464-98E7-9BF012F78CC8}"/>
              </a:ext>
            </a:extLst>
          </p:cNvPr>
          <p:cNvSpPr>
            <a:spLocks noGrp="1"/>
          </p:cNvSpPr>
          <p:nvPr>
            <p:ph idx="1"/>
          </p:nvPr>
        </p:nvSpPr>
        <p:spPr/>
        <p:txBody>
          <a:bodyPr>
            <a:normAutofit/>
          </a:bodyPr>
          <a:lstStyle/>
          <a:p>
            <a:pPr marL="0" indent="0" algn="ctr">
              <a:buNone/>
            </a:pPr>
            <a:r>
              <a:rPr lang="nl-NL" sz="2400"/>
              <a:t>Anders zouden die offers allang niet meer gebracht worden; degenen die aan de dienst deelnemen, zouden immers als ze eenmaal gereinigd zijn geen enkel zondebesef meer hebben. Het tegendeel is echter waar: elk jaar worden met dezelfde offers de zonden weer in herinnering geroepen bloed van stieren en bokken kan mensen onmogelijk van hun zonden bevrijden.</a:t>
            </a:r>
          </a:p>
          <a:p>
            <a:endParaRPr lang="en-US" sz="2400"/>
          </a:p>
        </p:txBody>
      </p:sp>
    </p:spTree>
    <p:extLst>
      <p:ext uri="{BB962C8B-B14F-4D97-AF65-F5344CB8AC3E}">
        <p14:creationId xmlns:p14="http://schemas.microsoft.com/office/powerpoint/2010/main" val="315380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DBE79A-6A77-4F2E-AE85-F5C118333716}"/>
              </a:ext>
            </a:extLst>
          </p:cNvPr>
          <p:cNvSpPr>
            <a:spLocks noGrp="1"/>
          </p:cNvSpPr>
          <p:nvPr>
            <p:ph type="title"/>
          </p:nvPr>
        </p:nvSpPr>
        <p:spPr/>
        <p:txBody>
          <a:bodyPr/>
          <a:lstStyle/>
          <a:p>
            <a:pPr algn="ctr"/>
            <a:r>
              <a:rPr lang="nl-NL"/>
              <a:t>Hebreeën 10:1-18</a:t>
            </a:r>
            <a:endParaRPr lang="en-US"/>
          </a:p>
        </p:txBody>
      </p:sp>
      <p:sp>
        <p:nvSpPr>
          <p:cNvPr id="3" name="Tijdelijke aanduiding voor inhoud 2">
            <a:extLst>
              <a:ext uri="{FF2B5EF4-FFF2-40B4-BE49-F238E27FC236}">
                <a16:creationId xmlns:a16="http://schemas.microsoft.com/office/drawing/2014/main" id="{32881FD9-79F7-40DE-82E1-10AB9DCB3C81}"/>
              </a:ext>
            </a:extLst>
          </p:cNvPr>
          <p:cNvSpPr>
            <a:spLocks noGrp="1"/>
          </p:cNvSpPr>
          <p:nvPr>
            <p:ph idx="1"/>
          </p:nvPr>
        </p:nvSpPr>
        <p:spPr/>
        <p:txBody>
          <a:bodyPr>
            <a:normAutofit fontScale="92500"/>
          </a:bodyPr>
          <a:lstStyle/>
          <a:p>
            <a:pPr marL="0" indent="0" algn="ctr">
              <a:buNone/>
            </a:pPr>
            <a:r>
              <a:rPr lang="nl-NL" sz="2400"/>
              <a:t>Daarom zegt Christus bij zijn komst in de wereld: ‘Offers en gaven hebt u niet verlangd, maar u hebt mij een lichaam gegeven; brand- en reinigingsoffers behaagden u niet. </a:t>
            </a:r>
          </a:p>
          <a:p>
            <a:pPr marL="0" indent="0" algn="ctr">
              <a:buNone/>
            </a:pPr>
            <a:r>
              <a:rPr lang="nl-NL" sz="2400"/>
              <a:t>Toen heb ik gezegd: “Hier ben ik, ” want dit staat in de boekrol over mij geschreven: “Ik ben gekomen, God, om uw wil te doen.”’ Eerst zegt hij: ‘Offers en gaven hebt u niet verlangd, brand- en reinigingsoffers behaagden u niet’ daarmee bedoelt hij de offers die volgens de wet worden gebracht.</a:t>
            </a:r>
          </a:p>
          <a:p>
            <a:pPr algn="ctr"/>
            <a:endParaRPr lang="en-US" sz="2400"/>
          </a:p>
        </p:txBody>
      </p:sp>
    </p:spTree>
    <p:extLst>
      <p:ext uri="{BB962C8B-B14F-4D97-AF65-F5344CB8AC3E}">
        <p14:creationId xmlns:p14="http://schemas.microsoft.com/office/powerpoint/2010/main" val="438380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D2F32C-141A-4BEB-84A2-FBA8BAB3826E}"/>
              </a:ext>
            </a:extLst>
          </p:cNvPr>
          <p:cNvSpPr>
            <a:spLocks noGrp="1"/>
          </p:cNvSpPr>
          <p:nvPr>
            <p:ph type="title"/>
          </p:nvPr>
        </p:nvSpPr>
        <p:spPr/>
        <p:txBody>
          <a:bodyPr/>
          <a:lstStyle/>
          <a:p>
            <a:pPr algn="ctr"/>
            <a:r>
              <a:rPr lang="nl-NL"/>
              <a:t>Hebreeën 10:1-18</a:t>
            </a:r>
            <a:endParaRPr lang="en-US"/>
          </a:p>
        </p:txBody>
      </p:sp>
      <p:sp>
        <p:nvSpPr>
          <p:cNvPr id="3" name="Tijdelijke aanduiding voor inhoud 2">
            <a:extLst>
              <a:ext uri="{FF2B5EF4-FFF2-40B4-BE49-F238E27FC236}">
                <a16:creationId xmlns:a16="http://schemas.microsoft.com/office/drawing/2014/main" id="{876886CA-3688-431D-AF77-EA3A03999C99}"/>
              </a:ext>
            </a:extLst>
          </p:cNvPr>
          <p:cNvSpPr>
            <a:spLocks noGrp="1"/>
          </p:cNvSpPr>
          <p:nvPr>
            <p:ph idx="1"/>
          </p:nvPr>
        </p:nvSpPr>
        <p:spPr/>
        <p:txBody>
          <a:bodyPr>
            <a:normAutofit fontScale="92500" lnSpcReduction="10000"/>
          </a:bodyPr>
          <a:lstStyle/>
          <a:p>
            <a:pPr marL="0" indent="0" algn="ctr">
              <a:buNone/>
            </a:pPr>
            <a:r>
              <a:rPr lang="nl-NL" sz="2400"/>
              <a:t>Dan zegt hij: ‘Hier ben ik, ik ben gekomen om uw wil te doen, ‘waarmee hij het eerste opheft om het tweede van kracht te doen zijn. Op grond van die wil zijn wij voor eens en altijd geheiligd, door het offer van het lichaam van Jezus Christus. De priesters blijven dagelijks hun dienst verrichten en steeds opnieuw dezelfde offers opdragen die de zonden nooit teniet zullen kunnen doen, terwijl hij, na zijn eenmalig offer voor de zonden, voorgoed zijn plaats aan Gods rechterhand heeft ingenomen, waar hij wacht op het moment dat zijn vijanden voor hem tot een bank voor zijn voeten zijn gemaakt. </a:t>
            </a:r>
            <a:endParaRPr lang="en-US" sz="2400"/>
          </a:p>
          <a:p>
            <a:pPr marL="0" indent="0" algn="ctr">
              <a:buNone/>
            </a:pPr>
            <a:endParaRPr lang="nl-NL" sz="2400"/>
          </a:p>
          <a:p>
            <a:pPr algn="ctr"/>
            <a:endParaRPr lang="en-US" sz="2400"/>
          </a:p>
        </p:txBody>
      </p:sp>
    </p:spTree>
    <p:extLst>
      <p:ext uri="{BB962C8B-B14F-4D97-AF65-F5344CB8AC3E}">
        <p14:creationId xmlns:p14="http://schemas.microsoft.com/office/powerpoint/2010/main" val="35712862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41430F-73CE-4991-9E84-6B53D66E26AF}"/>
              </a:ext>
            </a:extLst>
          </p:cNvPr>
          <p:cNvSpPr>
            <a:spLocks noGrp="1"/>
          </p:cNvSpPr>
          <p:nvPr>
            <p:ph type="title"/>
          </p:nvPr>
        </p:nvSpPr>
        <p:spPr/>
        <p:txBody>
          <a:bodyPr/>
          <a:lstStyle/>
          <a:p>
            <a:pPr algn="ctr"/>
            <a:r>
              <a:rPr lang="nl-NL"/>
              <a:t>Hebreeën 10:1-18</a:t>
            </a:r>
            <a:endParaRPr lang="en-US"/>
          </a:p>
        </p:txBody>
      </p:sp>
      <p:sp>
        <p:nvSpPr>
          <p:cNvPr id="3" name="Tijdelijke aanduiding voor inhoud 2">
            <a:extLst>
              <a:ext uri="{FF2B5EF4-FFF2-40B4-BE49-F238E27FC236}">
                <a16:creationId xmlns:a16="http://schemas.microsoft.com/office/drawing/2014/main" id="{468EB31F-52BC-407E-9971-B317CB48CBD9}"/>
              </a:ext>
            </a:extLst>
          </p:cNvPr>
          <p:cNvSpPr>
            <a:spLocks noGrp="1"/>
          </p:cNvSpPr>
          <p:nvPr>
            <p:ph idx="1"/>
          </p:nvPr>
        </p:nvSpPr>
        <p:spPr/>
        <p:txBody>
          <a:bodyPr>
            <a:normAutofit fontScale="92500"/>
          </a:bodyPr>
          <a:lstStyle/>
          <a:p>
            <a:pPr marL="0" indent="0" algn="ctr">
              <a:buNone/>
            </a:pPr>
            <a:r>
              <a:rPr lang="nl-NL" sz="2400"/>
              <a:t>Door deze ene offergave heeft hij hen die zich door hem laten heiligen voorgoed tot volmaaktheid gebracht.</a:t>
            </a:r>
          </a:p>
          <a:p>
            <a:pPr marL="0" indent="0" algn="ctr">
              <a:buNone/>
            </a:pPr>
            <a:r>
              <a:rPr lang="nl-NL" sz="2400"/>
              <a:t>Hiervan legt ook de heilige Geest voor ons getuigenis af, want eerst staat er: ‘Dit is het verbond dat ik na die tijd met het volk van Israël zal sluiten-spreekt de Heer: In hun hart zal ik mijn wetten leggen, in hun verstand zal ik ze neerschrijven,‘ en even verder staat er: ‘Aan hun zonden en hun wetteloosheid zal ik niet meer denken.’ Waar dat alles vergeven is, daar is geen offer voor de zonde meer nodig.</a:t>
            </a:r>
          </a:p>
        </p:txBody>
      </p:sp>
    </p:spTree>
    <p:extLst>
      <p:ext uri="{BB962C8B-B14F-4D97-AF65-F5344CB8AC3E}">
        <p14:creationId xmlns:p14="http://schemas.microsoft.com/office/powerpoint/2010/main" val="2518050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9CB3BC-0CD5-4B6F-A79A-5FD1BDD9B9AA}"/>
              </a:ext>
            </a:extLst>
          </p:cNvPr>
          <p:cNvSpPr>
            <a:spLocks noGrp="1"/>
          </p:cNvSpPr>
          <p:nvPr>
            <p:ph type="title"/>
          </p:nvPr>
        </p:nvSpPr>
        <p:spPr/>
        <p:txBody>
          <a:bodyPr/>
          <a:lstStyle/>
          <a:p>
            <a:pPr algn="ctr"/>
            <a:r>
              <a:rPr lang="en-US"/>
              <a:t>Offers,</a:t>
            </a:r>
            <a:br>
              <a:rPr lang="en-US"/>
            </a:br>
            <a:r>
              <a:rPr lang="en-US"/>
              <a:t>wat </a:t>
            </a:r>
            <a:r>
              <a:rPr lang="en-US" err="1"/>
              <a:t>zijn</a:t>
            </a:r>
            <a:r>
              <a:rPr lang="en-US"/>
              <a:t> het?</a:t>
            </a:r>
          </a:p>
        </p:txBody>
      </p:sp>
      <p:sp>
        <p:nvSpPr>
          <p:cNvPr id="3" name="Tijdelijke aanduiding voor inhoud 2">
            <a:extLst>
              <a:ext uri="{FF2B5EF4-FFF2-40B4-BE49-F238E27FC236}">
                <a16:creationId xmlns:a16="http://schemas.microsoft.com/office/drawing/2014/main" id="{E28211C1-416B-442B-AF29-8D241B41892C}"/>
              </a:ext>
            </a:extLst>
          </p:cNvPr>
          <p:cNvSpPr>
            <a:spLocks noGrp="1"/>
          </p:cNvSpPr>
          <p:nvPr>
            <p:ph idx="1"/>
          </p:nvPr>
        </p:nvSpPr>
        <p:spPr/>
        <p:txBody>
          <a:bodyPr/>
          <a:lstStyle/>
          <a:p>
            <a:pPr marL="0" indent="0" algn="ctr">
              <a:buNone/>
            </a:pPr>
            <a:r>
              <a:rPr lang="nl-NL" dirty="0"/>
              <a:t>Een plaatsvervangende straf</a:t>
            </a:r>
          </a:p>
          <a:p>
            <a:pPr marL="457200" lvl="1" indent="0" algn="ctr">
              <a:buNone/>
            </a:pPr>
            <a:r>
              <a:rPr lang="nl-NL" dirty="0"/>
              <a:t>‘Een onschuldig dier sterft in mijn plaats’</a:t>
            </a:r>
          </a:p>
          <a:p>
            <a:pPr marL="0" indent="0" algn="ctr">
              <a:buNone/>
            </a:pPr>
            <a:endParaRPr lang="nl-NL" dirty="0"/>
          </a:p>
          <a:p>
            <a:pPr marL="0" indent="0" algn="ctr">
              <a:buNone/>
            </a:pPr>
            <a:r>
              <a:rPr lang="nl-NL" dirty="0"/>
              <a:t>Geen definitieve oplossing</a:t>
            </a:r>
          </a:p>
          <a:p>
            <a:pPr marL="457200" lvl="1" indent="0" algn="ctr">
              <a:buNone/>
            </a:pPr>
            <a:r>
              <a:rPr lang="nl-NL" dirty="0"/>
              <a:t>‘Een in herinnering brengen van de zonde’</a:t>
            </a:r>
          </a:p>
        </p:txBody>
      </p:sp>
    </p:spTree>
    <p:extLst>
      <p:ext uri="{BB962C8B-B14F-4D97-AF65-F5344CB8AC3E}">
        <p14:creationId xmlns:p14="http://schemas.microsoft.com/office/powerpoint/2010/main" val="3689864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296538-F28A-48C8-B59A-14D8A07CF146}"/>
              </a:ext>
            </a:extLst>
          </p:cNvPr>
          <p:cNvSpPr>
            <a:spLocks noGrp="1"/>
          </p:cNvSpPr>
          <p:nvPr>
            <p:ph type="title"/>
          </p:nvPr>
        </p:nvSpPr>
        <p:spPr/>
        <p:txBody>
          <a:bodyPr/>
          <a:lstStyle/>
          <a:p>
            <a:pPr algn="ctr"/>
            <a:r>
              <a:rPr lang="en-US"/>
              <a:t>God </a:t>
            </a:r>
            <a:r>
              <a:rPr lang="en-US" err="1"/>
              <a:t>brengt</a:t>
            </a:r>
            <a:r>
              <a:rPr lang="en-US"/>
              <a:t> het </a:t>
            </a:r>
            <a:r>
              <a:rPr lang="en-US" err="1"/>
              <a:t>eerste</a:t>
            </a:r>
            <a:r>
              <a:rPr lang="en-US"/>
              <a:t> offer</a:t>
            </a:r>
          </a:p>
        </p:txBody>
      </p:sp>
      <p:sp>
        <p:nvSpPr>
          <p:cNvPr id="3" name="Tijdelijke aanduiding voor inhoud 2">
            <a:extLst>
              <a:ext uri="{FF2B5EF4-FFF2-40B4-BE49-F238E27FC236}">
                <a16:creationId xmlns:a16="http://schemas.microsoft.com/office/drawing/2014/main" id="{3BDA8640-8E62-465B-A0B2-D8A510A3B4A1}"/>
              </a:ext>
            </a:extLst>
          </p:cNvPr>
          <p:cNvSpPr>
            <a:spLocks noGrp="1"/>
          </p:cNvSpPr>
          <p:nvPr>
            <p:ph idx="1"/>
          </p:nvPr>
        </p:nvSpPr>
        <p:spPr/>
        <p:txBody>
          <a:bodyPr>
            <a:normAutofit/>
          </a:bodyPr>
          <a:lstStyle/>
          <a:p>
            <a:pPr marL="0" indent="0" algn="ctr">
              <a:buNone/>
            </a:pPr>
            <a:r>
              <a:rPr lang="nl-NL" sz="2400" dirty="0"/>
              <a:t>Het eerste offer:</a:t>
            </a:r>
          </a:p>
          <a:p>
            <a:pPr marL="457200" lvl="1" indent="0" algn="ctr">
              <a:buNone/>
            </a:pPr>
            <a:r>
              <a:rPr lang="nl-NL" sz="2000" dirty="0"/>
              <a:t>Adam en Eva</a:t>
            </a:r>
          </a:p>
          <a:p>
            <a:pPr marL="0" indent="0" algn="ctr">
              <a:buNone/>
            </a:pPr>
            <a:endParaRPr lang="en-US" sz="2400" dirty="0"/>
          </a:p>
          <a:p>
            <a:pPr marL="0" indent="0" algn="ctr">
              <a:buNone/>
            </a:pPr>
            <a:r>
              <a:rPr lang="en-US" sz="2400" dirty="0"/>
              <a:t>‘</a:t>
            </a:r>
            <a:r>
              <a:rPr lang="en-US" sz="2400" dirty="0" err="1"/>
              <a:t>Wanneer</a:t>
            </a:r>
            <a:r>
              <a:rPr lang="en-US" sz="2400" dirty="0"/>
              <a:t> </a:t>
            </a:r>
            <a:r>
              <a:rPr lang="en-US" sz="2400" dirty="0" err="1"/>
              <a:t>je</a:t>
            </a:r>
            <a:r>
              <a:rPr lang="en-US" sz="2400" dirty="0"/>
              <a:t> </a:t>
            </a:r>
            <a:r>
              <a:rPr lang="en-US" sz="2400" dirty="0" err="1"/>
              <a:t>daarvan</a:t>
            </a:r>
            <a:r>
              <a:rPr lang="en-US" sz="2400" dirty="0"/>
              <a:t> </a:t>
            </a:r>
            <a:r>
              <a:rPr lang="en-US" sz="2400" dirty="0" err="1"/>
              <a:t>eet</a:t>
            </a:r>
            <a:r>
              <a:rPr lang="en-US" sz="2400" dirty="0"/>
              <a:t>, </a:t>
            </a:r>
            <a:r>
              <a:rPr lang="en-US" sz="2400" dirty="0" err="1"/>
              <a:t>zul</a:t>
            </a:r>
            <a:r>
              <a:rPr lang="en-US" sz="2400" dirty="0"/>
              <a:t> </a:t>
            </a:r>
            <a:r>
              <a:rPr lang="en-US" sz="2400" dirty="0" err="1"/>
              <a:t>je</a:t>
            </a:r>
            <a:r>
              <a:rPr lang="en-US" sz="2400" dirty="0"/>
              <a:t> </a:t>
            </a:r>
            <a:r>
              <a:rPr lang="en-US" sz="2400" dirty="0" err="1"/>
              <a:t>sterven</a:t>
            </a:r>
            <a:r>
              <a:rPr lang="en-US" sz="2400" dirty="0"/>
              <a:t>’</a:t>
            </a:r>
          </a:p>
          <a:p>
            <a:pPr marL="0" indent="0" algn="ctr">
              <a:buNone/>
            </a:pPr>
            <a:endParaRPr lang="en-US" sz="2400" dirty="0"/>
          </a:p>
          <a:p>
            <a:pPr marL="0" indent="0" algn="ctr">
              <a:buNone/>
            </a:pPr>
            <a:r>
              <a:rPr lang="en-US" sz="2400" dirty="0"/>
              <a:t>God </a:t>
            </a:r>
            <a:r>
              <a:rPr lang="en-US" sz="2400" dirty="0" err="1"/>
              <a:t>doodt</a:t>
            </a:r>
            <a:r>
              <a:rPr lang="en-US" sz="2400" dirty="0"/>
              <a:t> </a:t>
            </a:r>
            <a:r>
              <a:rPr lang="en-US" sz="2400" dirty="0" err="1"/>
              <a:t>een</a:t>
            </a:r>
            <a:r>
              <a:rPr lang="en-US" sz="2400" dirty="0"/>
              <a:t> </a:t>
            </a:r>
            <a:r>
              <a:rPr lang="en-US" sz="2400" dirty="0" err="1"/>
              <a:t>onschuldig</a:t>
            </a:r>
            <a:r>
              <a:rPr lang="en-US" sz="2400" dirty="0"/>
              <a:t> </a:t>
            </a:r>
            <a:r>
              <a:rPr lang="en-US" sz="2400" dirty="0" err="1"/>
              <a:t>dier</a:t>
            </a:r>
            <a:r>
              <a:rPr lang="en-US" sz="2400" dirty="0"/>
              <a:t>, om </a:t>
            </a:r>
            <a:r>
              <a:rPr lang="en-US" sz="2400" dirty="0" err="1"/>
              <a:t>daarmee</a:t>
            </a:r>
            <a:r>
              <a:rPr lang="en-US" sz="2400" dirty="0"/>
              <a:t> Adam en Eva </a:t>
            </a:r>
            <a:r>
              <a:rPr lang="en-US" sz="2400" dirty="0" err="1"/>
              <a:t>te</a:t>
            </a:r>
            <a:r>
              <a:rPr lang="en-US" sz="2400" dirty="0"/>
              <a:t> </a:t>
            </a:r>
            <a:r>
              <a:rPr lang="en-US" sz="2400" dirty="0" err="1"/>
              <a:t>bekleden</a:t>
            </a:r>
            <a:endParaRPr lang="en-US" sz="2400" dirty="0"/>
          </a:p>
        </p:txBody>
      </p:sp>
    </p:spTree>
    <p:extLst>
      <p:ext uri="{BB962C8B-B14F-4D97-AF65-F5344CB8AC3E}">
        <p14:creationId xmlns:p14="http://schemas.microsoft.com/office/powerpoint/2010/main" val="4057677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360D56-5124-435E-976E-A128BD07BE33}"/>
              </a:ext>
            </a:extLst>
          </p:cNvPr>
          <p:cNvSpPr>
            <a:spLocks noGrp="1"/>
          </p:cNvSpPr>
          <p:nvPr>
            <p:ph type="title"/>
          </p:nvPr>
        </p:nvSpPr>
        <p:spPr/>
        <p:txBody>
          <a:bodyPr/>
          <a:lstStyle/>
          <a:p>
            <a:pPr algn="ctr"/>
            <a:r>
              <a:rPr lang="en-US"/>
              <a:t>God </a:t>
            </a:r>
            <a:r>
              <a:rPr lang="en-US" err="1"/>
              <a:t>brengt</a:t>
            </a:r>
            <a:r>
              <a:rPr lang="en-US"/>
              <a:t> het </a:t>
            </a:r>
            <a:r>
              <a:rPr lang="en-US" err="1"/>
              <a:t>laatste</a:t>
            </a:r>
            <a:r>
              <a:rPr lang="en-US"/>
              <a:t> offer</a:t>
            </a:r>
          </a:p>
        </p:txBody>
      </p:sp>
      <p:sp>
        <p:nvSpPr>
          <p:cNvPr id="3" name="Tijdelijke aanduiding voor inhoud 2">
            <a:extLst>
              <a:ext uri="{FF2B5EF4-FFF2-40B4-BE49-F238E27FC236}">
                <a16:creationId xmlns:a16="http://schemas.microsoft.com/office/drawing/2014/main" id="{B3C1BE9C-AA6D-44F4-9F02-61CF09D7876A}"/>
              </a:ext>
            </a:extLst>
          </p:cNvPr>
          <p:cNvSpPr>
            <a:spLocks noGrp="1"/>
          </p:cNvSpPr>
          <p:nvPr>
            <p:ph idx="1"/>
          </p:nvPr>
        </p:nvSpPr>
        <p:spPr/>
        <p:txBody>
          <a:bodyPr>
            <a:normAutofit/>
          </a:bodyPr>
          <a:lstStyle/>
          <a:p>
            <a:pPr marL="0" indent="0" algn="ctr">
              <a:buNone/>
            </a:pPr>
            <a:r>
              <a:rPr lang="en-US" sz="2400" dirty="0"/>
              <a:t>Christus was </a:t>
            </a:r>
            <a:r>
              <a:rPr lang="en-US" sz="2400" dirty="0" err="1"/>
              <a:t>volmaakt</a:t>
            </a:r>
            <a:r>
              <a:rPr lang="en-US" sz="2400" dirty="0"/>
              <a:t> en </a:t>
            </a:r>
            <a:r>
              <a:rPr lang="en-US" sz="2400" dirty="0" err="1"/>
              <a:t>volkomen</a:t>
            </a:r>
            <a:r>
              <a:rPr lang="en-US" sz="2400" dirty="0"/>
              <a:t> </a:t>
            </a:r>
            <a:r>
              <a:rPr lang="en-US" sz="2400" dirty="0" err="1"/>
              <a:t>mens</a:t>
            </a:r>
            <a:endParaRPr lang="en-US" sz="2400" dirty="0"/>
          </a:p>
          <a:p>
            <a:pPr marL="0" indent="0" algn="ctr">
              <a:buNone/>
            </a:pPr>
            <a:endParaRPr lang="en-US" sz="2400" dirty="0"/>
          </a:p>
          <a:p>
            <a:pPr marL="0" indent="0" algn="ctr">
              <a:buNone/>
            </a:pPr>
            <a:r>
              <a:rPr lang="en-US" sz="2400" dirty="0"/>
              <a:t>Christus was </a:t>
            </a:r>
            <a:r>
              <a:rPr lang="en-US" sz="2400" dirty="0" err="1"/>
              <a:t>volmaakt</a:t>
            </a:r>
            <a:r>
              <a:rPr lang="en-US" sz="2400" dirty="0"/>
              <a:t> en </a:t>
            </a:r>
            <a:r>
              <a:rPr lang="en-US" sz="2400" dirty="0" err="1"/>
              <a:t>volkomen</a:t>
            </a:r>
            <a:r>
              <a:rPr lang="en-US" sz="2400" dirty="0"/>
              <a:t> God</a:t>
            </a:r>
          </a:p>
          <a:p>
            <a:pPr marL="0" indent="0" algn="ctr">
              <a:buNone/>
            </a:pPr>
            <a:endParaRPr lang="en-US" sz="2400" dirty="0"/>
          </a:p>
          <a:p>
            <a:pPr marL="0" indent="0" algn="ctr">
              <a:buNone/>
            </a:pPr>
            <a:r>
              <a:rPr lang="en-US" sz="2400" dirty="0" err="1"/>
              <a:t>Hij</a:t>
            </a:r>
            <a:r>
              <a:rPr lang="en-US" sz="2400" dirty="0"/>
              <a:t> </a:t>
            </a:r>
            <a:r>
              <a:rPr lang="en-US" sz="2400" dirty="0" err="1"/>
              <a:t>heeft</a:t>
            </a:r>
            <a:r>
              <a:rPr lang="en-US" sz="2400" dirty="0"/>
              <a:t>, </a:t>
            </a:r>
            <a:r>
              <a:rPr lang="en-US" sz="2400" dirty="0" err="1"/>
              <a:t>ongedwongen</a:t>
            </a:r>
            <a:r>
              <a:rPr lang="en-US" sz="2400" dirty="0"/>
              <a:t> en </a:t>
            </a:r>
            <a:r>
              <a:rPr lang="en-US" sz="2400" dirty="0" err="1"/>
              <a:t>vrijwillig</a:t>
            </a:r>
            <a:r>
              <a:rPr lang="en-US" sz="2400" dirty="0"/>
              <a:t> ,de </a:t>
            </a:r>
            <a:r>
              <a:rPr lang="en-US" sz="2400" dirty="0" err="1"/>
              <a:t>volledige</a:t>
            </a:r>
            <a:r>
              <a:rPr lang="en-US" sz="2400" dirty="0"/>
              <a:t> </a:t>
            </a:r>
            <a:r>
              <a:rPr lang="en-US" sz="2400" dirty="0" err="1"/>
              <a:t>gevolgen</a:t>
            </a:r>
            <a:r>
              <a:rPr lang="en-US" sz="2400" dirty="0"/>
              <a:t> van de </a:t>
            </a:r>
            <a:r>
              <a:rPr lang="en-US" sz="2400" dirty="0" err="1"/>
              <a:t>zonde</a:t>
            </a:r>
            <a:r>
              <a:rPr lang="en-US" sz="2400" dirty="0"/>
              <a:t> en de </a:t>
            </a:r>
            <a:r>
              <a:rPr lang="en-US" sz="2400" dirty="0" err="1"/>
              <a:t>zonden</a:t>
            </a:r>
            <a:r>
              <a:rPr lang="en-US" sz="2400" dirty="0"/>
              <a:t> op </a:t>
            </a:r>
            <a:r>
              <a:rPr lang="en-US" sz="2400" dirty="0" err="1"/>
              <a:t>zich</a:t>
            </a:r>
            <a:r>
              <a:rPr lang="en-US" sz="2400" dirty="0"/>
              <a:t> </a:t>
            </a:r>
            <a:r>
              <a:rPr lang="en-US" sz="2400" dirty="0" err="1"/>
              <a:t>genomen</a:t>
            </a:r>
            <a:endParaRPr lang="en-US" sz="2400" dirty="0"/>
          </a:p>
        </p:txBody>
      </p:sp>
    </p:spTree>
    <p:extLst>
      <p:ext uri="{BB962C8B-B14F-4D97-AF65-F5344CB8AC3E}">
        <p14:creationId xmlns:p14="http://schemas.microsoft.com/office/powerpoint/2010/main" val="590811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Sliert">
  <a:themeElements>
    <a:clrScheme name="Gro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F20B7C8E-B819-43F3-AAF9-EE50B1A83630}"/>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951</TotalTime>
  <Words>1137</Words>
  <Application>Microsoft Office PowerPoint</Application>
  <PresentationFormat>Diavoorstelling (4:3)</PresentationFormat>
  <Paragraphs>80</Paragraphs>
  <Slides>18</Slides>
  <Notes>1</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18</vt:i4>
      </vt:variant>
    </vt:vector>
  </HeadingPairs>
  <TitlesOfParts>
    <vt:vector size="23" baseType="lpstr">
      <vt:lpstr>Arial</vt:lpstr>
      <vt:lpstr>Calibri</vt:lpstr>
      <vt:lpstr>Cambria</vt:lpstr>
      <vt:lpstr>Wingdings 3</vt:lpstr>
      <vt:lpstr>Sliert</vt:lpstr>
      <vt:lpstr>Tot volmaaktheid gebracht</vt:lpstr>
      <vt:lpstr>Hebreeën 10:1-18</vt:lpstr>
      <vt:lpstr>Hebreeën 10:1-18</vt:lpstr>
      <vt:lpstr>Hebreeën 10:1-18</vt:lpstr>
      <vt:lpstr>Hebreeën 10:1-18</vt:lpstr>
      <vt:lpstr>Hebreeën 10:1-18</vt:lpstr>
      <vt:lpstr>Offers, wat zijn het?</vt:lpstr>
      <vt:lpstr>God brengt het eerste offer</vt:lpstr>
      <vt:lpstr>God brengt het laatste offer</vt:lpstr>
      <vt:lpstr>2 Kor 5:21</vt:lpstr>
      <vt:lpstr>Wij zijn geheiligd</vt:lpstr>
      <vt:lpstr>Wij zijn nog niet volmaakt!</vt:lpstr>
      <vt:lpstr>1 Joh 1:9-10</vt:lpstr>
      <vt:lpstr>Hoe worden we dan volmaakt?</vt:lpstr>
      <vt:lpstr>Zacharia 3:1-4</vt:lpstr>
      <vt:lpstr>Ik word tot volmaaktheid gebracht</vt:lpstr>
      <vt:lpstr>Hij heeft alles goed gemaakt</vt:lpstr>
      <vt:lpstr>Openbaring 22:1-6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Bij God is rust</dc:title>
  <dc:creator>Tonny Lievers</dc:creator>
  <cp:lastModifiedBy>Tonny Lievers</cp:lastModifiedBy>
  <cp:revision>64</cp:revision>
  <dcterms:created xsi:type="dcterms:W3CDTF">2018-05-25T18:53:00Z</dcterms:created>
  <dcterms:modified xsi:type="dcterms:W3CDTF">2018-08-18T12:46:43Z</dcterms:modified>
</cp:coreProperties>
</file>