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el en ondertite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Hoofdtekst - niveau één…"/>
          <p:cNvSpPr txBox="1"/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</p:spPr>
        <p:txBody>
          <a:bodyPr anchor="ctr"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7" name="Dianumm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driema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fbeelding"/>
          <p:cNvSpPr/>
          <p:nvPr>
            <p:ph type="pic" sz="quarter" idx="13"/>
          </p:nvPr>
        </p:nvSpPr>
        <p:spPr>
          <a:xfrm>
            <a:off x="12636500" y="7213600"/>
            <a:ext cx="10477500" cy="5245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5" name="Afbeelding"/>
          <p:cNvSpPr/>
          <p:nvPr>
            <p:ph type="pic" sz="quarter" idx="14"/>
          </p:nvPr>
        </p:nvSpPr>
        <p:spPr>
          <a:xfrm>
            <a:off x="12636500" y="1524000"/>
            <a:ext cx="10477500" cy="5245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6" name="Afbeelding"/>
          <p:cNvSpPr/>
          <p:nvPr>
            <p:ph type="pic" sz="half" idx="15"/>
          </p:nvPr>
        </p:nvSpPr>
        <p:spPr>
          <a:xfrm>
            <a:off x="1270000" y="1524000"/>
            <a:ext cx="10477500" cy="10934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7" name="Dianumm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tweema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fbeelding"/>
          <p:cNvSpPr/>
          <p:nvPr>
            <p:ph type="pic" sz="half" idx="13"/>
          </p:nvPr>
        </p:nvSpPr>
        <p:spPr>
          <a:xfrm>
            <a:off x="12636500" y="1524000"/>
            <a:ext cx="10477500" cy="10934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5" name="Afbeelding"/>
          <p:cNvSpPr/>
          <p:nvPr>
            <p:ph type="pic" sz="half" idx="14"/>
          </p:nvPr>
        </p:nvSpPr>
        <p:spPr>
          <a:xfrm>
            <a:off x="1270000" y="1524000"/>
            <a:ext cx="10477500" cy="10934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6" name="Dianumm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a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'"/>
          <p:cNvSpPr txBox="1"/>
          <p:nvPr>
            <p:ph type="body" sz="quarter" idx="13"/>
          </p:nvPr>
        </p:nvSpPr>
        <p:spPr>
          <a:xfrm>
            <a:off x="11493500" y="9931400"/>
            <a:ext cx="139905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'</a:t>
            </a:r>
          </a:p>
        </p:txBody>
      </p:sp>
      <p:sp>
        <p:nvSpPr>
          <p:cNvPr id="124" name="'"/>
          <p:cNvSpPr txBox="1"/>
          <p:nvPr>
            <p:ph type="body" sz="quarter" idx="14"/>
          </p:nvPr>
        </p:nvSpPr>
        <p:spPr>
          <a:xfrm>
            <a:off x="11493500" y="2514600"/>
            <a:ext cx="139905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'</a:t>
            </a:r>
          </a:p>
        </p:txBody>
      </p:sp>
      <p:sp>
        <p:nvSpPr>
          <p:cNvPr id="125" name="— Johnny Appleseed"/>
          <p:cNvSpPr txBox="1"/>
          <p:nvPr>
            <p:ph type="body" sz="quarter" idx="15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pc="76" sz="3800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pPr/>
            <a:r>
              <a:t>— Johnny Appleseed</a:t>
            </a:r>
          </a:p>
        </p:txBody>
      </p:sp>
      <p:sp>
        <p:nvSpPr>
          <p:cNvPr id="126" name="Typ hier een citaat."/>
          <p:cNvSpPr txBox="1"/>
          <p:nvPr>
            <p:ph type="body" sz="quarter" idx="16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500"/>
              </a:spcBef>
              <a:buClrTx/>
              <a:buSzTx/>
              <a:buNone/>
              <a:defRPr cap="all" spc="656" sz="82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Typ hier een citaat.</a:t>
            </a:r>
          </a:p>
        </p:txBody>
      </p:sp>
      <p:sp>
        <p:nvSpPr>
          <p:cNvPr id="127" name="Dianumm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eg -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ianumm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/>
          <p:nvPr>
            <p:ph type="pic" idx="13"/>
          </p:nvPr>
        </p:nvSpPr>
        <p:spPr>
          <a:xfrm>
            <a:off x="800100" y="3987800"/>
            <a:ext cx="22771100" cy="899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eltekst"/>
          <p:cNvSpPr txBox="1"/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>
                <a:solidFill>
                  <a:srgbClr val="FFFFFF"/>
                </a:solidFill>
              </a:defRPr>
            </a:lvl1pPr>
          </a:lstStyle>
          <a:p>
            <a:pPr/>
            <a:r>
              <a:t>Titeltekst</a:t>
            </a:r>
          </a:p>
        </p:txBody>
      </p:sp>
      <p:sp>
        <p:nvSpPr>
          <p:cNvPr id="22" name="Hoofdtekst - niveau één…"/>
          <p:cNvSpPr txBox="1"/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al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fbeelding"/>
          <p:cNvSpPr/>
          <p:nvPr>
            <p:ph type="pic" idx="13"/>
          </p:nvPr>
        </p:nvSpPr>
        <p:spPr>
          <a:xfrm>
            <a:off x="1244600" y="3251200"/>
            <a:ext cx="21869400" cy="92075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2" name="Hoofdtekst - niveau één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midde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ks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Titeltekst</a:t>
            </a:r>
          </a:p>
        </p:txBody>
      </p:sp>
      <p:sp>
        <p:nvSpPr>
          <p:cNvPr id="4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midden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/>
            </a:lvl1pPr>
          </a:lstStyle>
          <a:p>
            <a:pPr/>
            <a:r>
              <a:t>Titeltekst</a:t>
            </a:r>
          </a:p>
        </p:txBody>
      </p:sp>
      <p:sp>
        <p:nvSpPr>
          <p:cNvPr id="4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fbeelding"/>
          <p:cNvSpPr/>
          <p:nvPr>
            <p:ph type="pic" idx="13"/>
          </p:nvPr>
        </p:nvSpPr>
        <p:spPr>
          <a:xfrm>
            <a:off x="10464800" y="1530350"/>
            <a:ext cx="12661900" cy="109220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" name="Titeltekst"/>
          <p:cNvSpPr txBox="1"/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209" sz="10500"/>
            </a:lvl1pPr>
          </a:lstStyle>
          <a:p>
            <a:pPr/>
            <a:r>
              <a:t>Titeltekst</a:t>
            </a:r>
          </a:p>
        </p:txBody>
      </p:sp>
      <p:sp>
        <p:nvSpPr>
          <p:cNvPr id="58" name="Hoofdtekst - niveau één…"/>
          <p:cNvSpPr txBox="1"/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/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6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/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76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77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8" name="Dianumm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opsomming en 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fbeelding"/>
          <p:cNvSpPr/>
          <p:nvPr>
            <p:ph type="pic" sz="half" idx="13"/>
          </p:nvPr>
        </p:nvSpPr>
        <p:spPr>
          <a:xfrm>
            <a:off x="10464800" y="3289300"/>
            <a:ext cx="12636500" cy="91694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Lorem ipsum"/>
          <p:cNvSpPr txBox="1"/>
          <p:nvPr>
            <p:ph type="body" sz="quarter" idx="14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8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88" name="Hoofdtekst - niveau één…"/>
          <p:cNvSpPr txBox="1"/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pc="70" sz="3500"/>
            </a:lvl1pPr>
            <a:lvl2pPr>
              <a:spcBef>
                <a:spcPts val="4000"/>
              </a:spcBef>
              <a:defRPr spc="70" sz="3500"/>
            </a:lvl2pPr>
            <a:lvl3pPr>
              <a:spcBef>
                <a:spcPts val="4000"/>
              </a:spcBef>
              <a:defRPr spc="70" sz="3500"/>
            </a:lvl3pPr>
            <a:lvl4pPr>
              <a:spcBef>
                <a:spcPts val="4000"/>
              </a:spcBef>
              <a:defRPr spc="70" sz="3500"/>
            </a:lvl4pPr>
            <a:lvl5pPr>
              <a:spcBef>
                <a:spcPts val="4000"/>
              </a:spcBef>
              <a:defRPr spc="70" sz="35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9" name="Dianumm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cap="all" spc="48" sz="240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59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160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P1802 Leven als kinderen van het licht.001.jpeg" descr="P1802 Leven als kinderen van het licht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204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205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6" name="P1802 Leven als kinderen van het licht.010.jpeg" descr="P1802 Leven als kinderen van het licht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209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210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P1802 Leven als kinderen van het licht.011.jpeg" descr="P1802 Leven als kinderen van het licht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214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215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6" name="P1802 Leven als kinderen van het licht.012.jpeg" descr="P1802 Leven als kinderen van het licht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219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220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P1802 Leven als kinderen van het licht.013.jpeg" descr="P1802 Leven als kinderen van het licht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224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225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6" name="P1802 Leven als kinderen van het licht.014.jpeg" descr="P1802 Leven als kinderen van het licht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229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230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1" name="P1802 Leven als kinderen van het licht.015.jpeg" descr="P1802 Leven als kinderen van het licht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234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235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6" name="P1802 Leven als kinderen van het licht.016.jpeg" descr="P1802 Leven als kinderen van het licht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64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165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6" name="P1802 Leven als kinderen van het licht.002.jpeg" descr="P1802 Leven als kinderen van het licht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69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170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P1802 Leven als kinderen van het licht.003.jpeg" descr="P1802 Leven als kinderen van het licht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74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175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P1802 Leven als kinderen van het licht.004.jpeg" descr="P1802 Leven als kinderen van het licht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79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180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P1802 Leven als kinderen van het licht.005.jpeg" descr="P1802 Leven als kinderen van het licht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84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185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P1802 Leven als kinderen van het licht.006.jpeg" descr="P1802 Leven als kinderen van het licht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89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190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P1802 Leven als kinderen van het licht.007.jpeg" descr="P1802 Leven als kinderen van het licht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94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195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6" name="P1802 Leven als kinderen van het licht.008.jpeg" descr="P1802 Leven als kinderen van het licht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donec quis nunc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donec quis nunc</a:t>
            </a:r>
          </a:p>
        </p:txBody>
      </p:sp>
      <p:sp>
        <p:nvSpPr>
          <p:cNvPr id="199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4745">
              <a:defRPr spc="113" sz="5684"/>
            </a:pPr>
          </a:p>
        </p:txBody>
      </p:sp>
      <p:sp>
        <p:nvSpPr>
          <p:cNvPr id="200" name="Hoof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P1802 Leven als kinderen van het licht.009.jpeg" descr="P1802 Leven als kinderen van het licht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