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65" r:id="rId5"/>
    <p:sldId id="257" r:id="rId6"/>
    <p:sldId id="264" r:id="rId7"/>
    <p:sldId id="266" r:id="rId8"/>
    <p:sldId id="267"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108" y="1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8286D8C-26FA-4D7A-91D4-C0F6002C31B1}" type="datetimeFigureOut">
              <a:rPr lang="nl-NL" smtClean="0"/>
              <a:t>29-5-2018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28042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8286D8C-26FA-4D7A-91D4-C0F6002C31B1}" type="datetimeFigureOut">
              <a:rPr lang="nl-NL" smtClean="0"/>
              <a:t>29-5-2018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384235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8286D8C-26FA-4D7A-91D4-C0F6002C31B1}" type="datetimeFigureOut">
              <a:rPr lang="nl-NL" smtClean="0"/>
              <a:t>29-5-2018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189772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8286D8C-26FA-4D7A-91D4-C0F6002C31B1}" type="datetimeFigureOut">
              <a:rPr lang="nl-NL" smtClean="0"/>
              <a:t>29-5-2018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574603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8286D8C-26FA-4D7A-91D4-C0F6002C31B1}" type="datetimeFigureOut">
              <a:rPr lang="nl-NL" smtClean="0"/>
              <a:t>29-5-2018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32969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8286D8C-26FA-4D7A-91D4-C0F6002C31B1}" type="datetimeFigureOut">
              <a:rPr lang="nl-NL" smtClean="0"/>
              <a:t>29-5-2018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305272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8286D8C-26FA-4D7A-91D4-C0F6002C31B1}" type="datetimeFigureOut">
              <a:rPr lang="nl-NL" smtClean="0"/>
              <a:t>29-5-2018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426015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8286D8C-26FA-4D7A-91D4-C0F6002C31B1}" type="datetimeFigureOut">
              <a:rPr lang="nl-NL" smtClean="0"/>
              <a:t>29-5-2018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277029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8286D8C-26FA-4D7A-91D4-C0F6002C31B1}" type="datetimeFigureOut">
              <a:rPr lang="nl-NL" smtClean="0"/>
              <a:t>29-5-2018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70935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8286D8C-26FA-4D7A-91D4-C0F6002C31B1}" type="datetimeFigureOut">
              <a:rPr lang="nl-NL" smtClean="0"/>
              <a:t>29-5-2018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335926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8286D8C-26FA-4D7A-91D4-C0F6002C31B1}" type="datetimeFigureOut">
              <a:rPr lang="nl-NL" smtClean="0"/>
              <a:t>29-5-2018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2075C6-45E4-4F2A-BBCA-AD3A6C4ADAED}" type="slidenum">
              <a:rPr lang="nl-NL" smtClean="0"/>
              <a:t>‹nr.›</a:t>
            </a:fld>
            <a:endParaRPr lang="nl-NL"/>
          </a:p>
        </p:txBody>
      </p:sp>
    </p:spTree>
    <p:extLst>
      <p:ext uri="{BB962C8B-B14F-4D97-AF65-F5344CB8AC3E}">
        <p14:creationId xmlns:p14="http://schemas.microsoft.com/office/powerpoint/2010/main" val="45203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86D8C-26FA-4D7A-91D4-C0F6002C31B1}" type="datetimeFigureOut">
              <a:rPr lang="nl-NL" smtClean="0"/>
              <a:t>29-5-2018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075C6-45E4-4F2A-BBCA-AD3A6C4ADAED}" type="slidenum">
              <a:rPr lang="nl-NL" smtClean="0"/>
              <a:t>‹nr.›</a:t>
            </a:fld>
            <a:endParaRPr lang="nl-NL"/>
          </a:p>
        </p:txBody>
      </p:sp>
    </p:spTree>
    <p:extLst>
      <p:ext uri="{BB962C8B-B14F-4D97-AF65-F5344CB8AC3E}">
        <p14:creationId xmlns:p14="http://schemas.microsoft.com/office/powerpoint/2010/main" val="7366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kstvak 1"/>
          <p:cNvSpPr txBox="1"/>
          <p:nvPr/>
        </p:nvSpPr>
        <p:spPr>
          <a:xfrm>
            <a:off x="457200" y="220980"/>
            <a:ext cx="11315700" cy="646331"/>
          </a:xfrm>
          <a:prstGeom prst="rect">
            <a:avLst/>
          </a:prstGeom>
          <a:noFill/>
        </p:spPr>
        <p:txBody>
          <a:bodyPr wrap="square" rtlCol="0">
            <a:spAutoFit/>
          </a:bodyPr>
          <a:lstStyle/>
          <a:p>
            <a:r>
              <a:rPr lang="nl-NL" sz="3600" b="1" dirty="0" err="1">
                <a:solidFill>
                  <a:srgbClr val="7030A0"/>
                </a:solidFill>
                <a:latin typeface="Cooper Black" panose="0208090404030B020404" pitchFamily="18" charset="0"/>
              </a:rPr>
              <a:t>Now</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that</a:t>
            </a:r>
            <a:r>
              <a:rPr lang="nl-NL" sz="3600" b="1" dirty="0">
                <a:solidFill>
                  <a:srgbClr val="7030A0"/>
                </a:solidFill>
                <a:latin typeface="Cooper Black" panose="0208090404030B020404" pitchFamily="18" charset="0"/>
              </a:rPr>
              <a:t> we found love</a:t>
            </a:r>
          </a:p>
        </p:txBody>
      </p:sp>
      <p:sp>
        <p:nvSpPr>
          <p:cNvPr id="3" name="Tekstvak 2"/>
          <p:cNvSpPr txBox="1"/>
          <p:nvPr/>
        </p:nvSpPr>
        <p:spPr>
          <a:xfrm>
            <a:off x="99060" y="1082040"/>
            <a:ext cx="11948160" cy="1261884"/>
          </a:xfrm>
          <a:prstGeom prst="rect">
            <a:avLst/>
          </a:prstGeom>
          <a:noFill/>
        </p:spPr>
        <p:txBody>
          <a:bodyPr wrap="square" rtlCol="0">
            <a:spAutoFit/>
          </a:bodyPr>
          <a:lstStyle/>
          <a:p>
            <a:r>
              <a:rPr lang="nl-NL" sz="2400" b="1" dirty="0">
                <a:latin typeface="Garamond" panose="02020404030301010803" pitchFamily="18" charset="0"/>
              </a:rPr>
              <a:t>Wie, Wat Hoe is God?</a:t>
            </a:r>
          </a:p>
          <a:p>
            <a:endParaRPr lang="nl-NL" sz="2400" b="1" dirty="0">
              <a:latin typeface="Garamond" panose="02020404030301010803" pitchFamily="18" charset="0"/>
            </a:endParaRPr>
          </a:p>
          <a:p>
            <a:r>
              <a:rPr lang="nl-NL" sz="2400" b="1" dirty="0">
                <a:latin typeface="Garamond" panose="02020404030301010803" pitchFamily="18" charset="0"/>
              </a:rPr>
              <a:t> </a:t>
            </a:r>
            <a:r>
              <a:rPr lang="nl-NL" sz="2000" b="1" dirty="0">
                <a:latin typeface="Garamond" panose="02020404030301010803" pitchFamily="18" charset="0"/>
              </a:rPr>
              <a:t>1 Johannes 4:8  </a:t>
            </a:r>
            <a:r>
              <a:rPr lang="nl-NL" sz="2800" b="1" i="1" dirty="0">
                <a:solidFill>
                  <a:srgbClr val="C00000"/>
                </a:solidFill>
                <a:latin typeface="Garamond" panose="02020404030301010803" pitchFamily="18" charset="0"/>
              </a:rPr>
              <a:t>“  God is liefde.”</a:t>
            </a:r>
            <a:endParaRPr lang="nl-NL" sz="2400" b="1" i="1" dirty="0">
              <a:solidFill>
                <a:srgbClr val="C00000"/>
              </a:solidFill>
              <a:latin typeface="Garamond" panose="02020404030301010803" pitchFamily="18" charset="0"/>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28" y="2485644"/>
            <a:ext cx="5788152" cy="4345512"/>
          </a:xfrm>
          <a:prstGeom prst="rect">
            <a:avLst/>
          </a:prstGeom>
        </p:spPr>
      </p:pic>
      <p:sp>
        <p:nvSpPr>
          <p:cNvPr id="5" name="Tekstvak 4"/>
          <p:cNvSpPr txBox="1"/>
          <p:nvPr/>
        </p:nvSpPr>
        <p:spPr>
          <a:xfrm>
            <a:off x="7193280" y="3208020"/>
            <a:ext cx="3992880" cy="2154436"/>
          </a:xfrm>
          <a:prstGeom prst="rect">
            <a:avLst/>
          </a:prstGeom>
          <a:noFill/>
        </p:spPr>
        <p:txBody>
          <a:bodyPr wrap="square" rtlCol="0">
            <a:spAutoFit/>
          </a:bodyPr>
          <a:lstStyle/>
          <a:p>
            <a:r>
              <a:rPr lang="nl-NL" sz="2000" b="1" dirty="0">
                <a:latin typeface="Garamond" panose="02020404030301010803" pitchFamily="18" charset="0"/>
              </a:rPr>
              <a:t>1 Johannes 4:8  </a:t>
            </a:r>
          </a:p>
          <a:p>
            <a:r>
              <a:rPr lang="nl-NL" sz="3200" b="1" i="1" dirty="0">
                <a:solidFill>
                  <a:srgbClr val="C00000"/>
                </a:solidFill>
                <a:latin typeface="Garamond" panose="02020404030301010803" pitchFamily="18" charset="0"/>
              </a:rPr>
              <a:t>“Wie niet liefheeft, </a:t>
            </a:r>
            <a:br>
              <a:rPr lang="nl-NL" sz="3200" b="1" i="1" dirty="0">
                <a:solidFill>
                  <a:srgbClr val="C00000"/>
                </a:solidFill>
                <a:latin typeface="Garamond" panose="02020404030301010803" pitchFamily="18" charset="0"/>
              </a:rPr>
            </a:br>
            <a:r>
              <a:rPr lang="nl-NL" sz="3200" b="1" i="1" dirty="0">
                <a:solidFill>
                  <a:srgbClr val="C00000"/>
                </a:solidFill>
                <a:latin typeface="Garamond" panose="02020404030301010803" pitchFamily="18" charset="0"/>
              </a:rPr>
              <a:t>kent God niet, </a:t>
            </a:r>
            <a:br>
              <a:rPr lang="nl-NL" sz="3200" b="1" i="1" dirty="0">
                <a:solidFill>
                  <a:srgbClr val="C00000"/>
                </a:solidFill>
                <a:latin typeface="Garamond" panose="02020404030301010803" pitchFamily="18" charset="0"/>
              </a:rPr>
            </a:br>
            <a:r>
              <a:rPr lang="nl-NL" sz="3200" b="1" i="1" dirty="0">
                <a:solidFill>
                  <a:srgbClr val="C00000"/>
                </a:solidFill>
                <a:latin typeface="Garamond" panose="02020404030301010803" pitchFamily="18" charset="0"/>
              </a:rPr>
              <a:t>want God is liefde.”</a:t>
            </a:r>
          </a:p>
          <a:p>
            <a:endParaRPr lang="nl-NL" dirty="0"/>
          </a:p>
        </p:txBody>
      </p:sp>
    </p:spTree>
    <p:extLst>
      <p:ext uri="{BB962C8B-B14F-4D97-AF65-F5344CB8AC3E}">
        <p14:creationId xmlns:p14="http://schemas.microsoft.com/office/powerpoint/2010/main" val="14681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kstvak 1"/>
          <p:cNvSpPr txBox="1"/>
          <p:nvPr/>
        </p:nvSpPr>
        <p:spPr>
          <a:xfrm>
            <a:off x="457200" y="220980"/>
            <a:ext cx="11315700" cy="646331"/>
          </a:xfrm>
          <a:prstGeom prst="rect">
            <a:avLst/>
          </a:prstGeom>
          <a:noFill/>
        </p:spPr>
        <p:txBody>
          <a:bodyPr wrap="square" rtlCol="0">
            <a:spAutoFit/>
          </a:bodyPr>
          <a:lstStyle/>
          <a:p>
            <a:r>
              <a:rPr lang="nl-NL" sz="3600" b="1" dirty="0" err="1">
                <a:solidFill>
                  <a:srgbClr val="7030A0"/>
                </a:solidFill>
                <a:latin typeface="Cooper Black" panose="0208090404030B020404" pitchFamily="18" charset="0"/>
              </a:rPr>
              <a:t>Now</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that</a:t>
            </a:r>
            <a:r>
              <a:rPr lang="nl-NL" sz="3600" b="1" dirty="0">
                <a:solidFill>
                  <a:srgbClr val="7030A0"/>
                </a:solidFill>
                <a:latin typeface="Cooper Black" panose="0208090404030B020404" pitchFamily="18" charset="0"/>
              </a:rPr>
              <a:t> we found love</a:t>
            </a:r>
          </a:p>
        </p:txBody>
      </p:sp>
      <p:sp>
        <p:nvSpPr>
          <p:cNvPr id="3" name="Tekstvak 2"/>
          <p:cNvSpPr txBox="1"/>
          <p:nvPr/>
        </p:nvSpPr>
        <p:spPr>
          <a:xfrm>
            <a:off x="99060" y="1082040"/>
            <a:ext cx="11948160" cy="5386090"/>
          </a:xfrm>
          <a:prstGeom prst="rect">
            <a:avLst/>
          </a:prstGeom>
          <a:noFill/>
        </p:spPr>
        <p:txBody>
          <a:bodyPr wrap="square" rtlCol="0">
            <a:spAutoFit/>
          </a:bodyPr>
          <a:lstStyle/>
          <a:p>
            <a:r>
              <a:rPr lang="nl-NL" sz="1600" b="1" dirty="0">
                <a:latin typeface="Garamond" panose="02020404030301010803" pitchFamily="18" charset="0"/>
              </a:rPr>
              <a:t>1 Johannes 4:7  </a:t>
            </a:r>
          </a:p>
          <a:p>
            <a:r>
              <a:rPr lang="nl-NL" sz="2800" b="1" i="1" dirty="0">
                <a:solidFill>
                  <a:srgbClr val="C00000"/>
                </a:solidFill>
                <a:latin typeface="Garamond" panose="02020404030301010803" pitchFamily="18" charset="0"/>
              </a:rPr>
              <a:t>“Geliefden, laten wij elkaar liefhebben, want de liefde is uit God; en ieder die liefheeft, is uit God geboren en kent God.”</a:t>
            </a:r>
          </a:p>
          <a:p>
            <a:endParaRPr lang="nl-NL" sz="2400" b="1" dirty="0">
              <a:latin typeface="Garamond" panose="02020404030301010803" pitchFamily="18" charset="0"/>
            </a:endParaRPr>
          </a:p>
          <a:p>
            <a:r>
              <a:rPr lang="nl-NL" sz="2400" b="1" dirty="0">
                <a:latin typeface="Garamond" panose="02020404030301010803" pitchFamily="18" charset="0"/>
              </a:rPr>
              <a:t> </a:t>
            </a:r>
            <a:r>
              <a:rPr lang="nl-NL" sz="2000" b="1" dirty="0">
                <a:latin typeface="Garamond" panose="02020404030301010803" pitchFamily="18" charset="0"/>
              </a:rPr>
              <a:t>1 Johannes 3:1  </a:t>
            </a:r>
            <a:r>
              <a:rPr lang="nl-NL" sz="2800" b="1" i="1" dirty="0">
                <a:solidFill>
                  <a:srgbClr val="C00000"/>
                </a:solidFill>
                <a:latin typeface="Garamond" panose="02020404030301010803" pitchFamily="18" charset="0"/>
              </a:rPr>
              <a:t>“Zie, hoe groot is de liefde die de Vader ons gegeven heeft: dat wij kinderen van God worden genoemd. Daarom kent de wereld ons niet, omdat zij Hem niet kent.”</a:t>
            </a:r>
          </a:p>
          <a:p>
            <a:endParaRPr lang="nl-NL" sz="2800" b="1" i="1" dirty="0">
              <a:solidFill>
                <a:srgbClr val="C00000"/>
              </a:solidFill>
              <a:latin typeface="Garamond" panose="02020404030301010803" pitchFamily="18" charset="0"/>
            </a:endParaRPr>
          </a:p>
          <a:p>
            <a:r>
              <a:rPr lang="nl-NL" sz="2000" b="1" dirty="0">
                <a:latin typeface="Garamond" panose="02020404030301010803" pitchFamily="18" charset="0"/>
              </a:rPr>
              <a:t>1 Johannes 4:9-10  </a:t>
            </a:r>
            <a:r>
              <a:rPr lang="nl-NL" sz="2800" b="1" i="1" dirty="0">
                <a:solidFill>
                  <a:srgbClr val="C00000"/>
                </a:solidFill>
                <a:latin typeface="Garamond" panose="02020404030301010803" pitchFamily="18" charset="0"/>
              </a:rPr>
              <a:t>“Hierin is de liefde van God aan ons geopenbaard, dat God Zijn eniggeboren Zoon in de wereld gezonden heeft, opdat wij zouden leven door Hem. Hierin is de liefde, niet dat wij God lief hebben gekregen, maar dat Hij ons liefhad en Zijn Zoon zond als verzoening voor onze zonden.”</a:t>
            </a:r>
            <a:endParaRPr lang="nl-NL" sz="2400" b="1" i="1" dirty="0">
              <a:solidFill>
                <a:srgbClr val="C00000"/>
              </a:solidFill>
              <a:latin typeface="Garamond" panose="02020404030301010803" pitchFamily="18" charset="0"/>
            </a:endParaRPr>
          </a:p>
          <a:p>
            <a:endParaRPr lang="nl-NL" sz="2400" b="1" i="1" dirty="0">
              <a:solidFill>
                <a:srgbClr val="C00000"/>
              </a:solidFill>
              <a:latin typeface="Garamond" panose="02020404030301010803" pitchFamily="18" charset="0"/>
            </a:endParaRPr>
          </a:p>
        </p:txBody>
      </p:sp>
    </p:spTree>
    <p:extLst>
      <p:ext uri="{BB962C8B-B14F-4D97-AF65-F5344CB8AC3E}">
        <p14:creationId xmlns:p14="http://schemas.microsoft.com/office/powerpoint/2010/main" val="49799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kstvak 1"/>
          <p:cNvSpPr txBox="1"/>
          <p:nvPr/>
        </p:nvSpPr>
        <p:spPr>
          <a:xfrm>
            <a:off x="457200" y="220980"/>
            <a:ext cx="11315700" cy="646331"/>
          </a:xfrm>
          <a:prstGeom prst="rect">
            <a:avLst/>
          </a:prstGeom>
          <a:noFill/>
        </p:spPr>
        <p:txBody>
          <a:bodyPr wrap="square" rtlCol="0">
            <a:spAutoFit/>
          </a:bodyPr>
          <a:lstStyle/>
          <a:p>
            <a:r>
              <a:rPr lang="nl-NL" sz="3600" b="1" dirty="0" err="1">
                <a:solidFill>
                  <a:srgbClr val="7030A0"/>
                </a:solidFill>
                <a:latin typeface="Cooper Black" panose="0208090404030B020404" pitchFamily="18" charset="0"/>
              </a:rPr>
              <a:t>Now</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that</a:t>
            </a:r>
            <a:r>
              <a:rPr lang="nl-NL" sz="3600" b="1" dirty="0">
                <a:solidFill>
                  <a:srgbClr val="7030A0"/>
                </a:solidFill>
                <a:latin typeface="Cooper Black" panose="0208090404030B020404" pitchFamily="18" charset="0"/>
              </a:rPr>
              <a:t> we found love</a:t>
            </a:r>
          </a:p>
        </p:txBody>
      </p:sp>
      <p:sp>
        <p:nvSpPr>
          <p:cNvPr id="3" name="Tekstvak 2"/>
          <p:cNvSpPr txBox="1"/>
          <p:nvPr/>
        </p:nvSpPr>
        <p:spPr>
          <a:xfrm>
            <a:off x="99060" y="1082040"/>
            <a:ext cx="11948160" cy="1692771"/>
          </a:xfrm>
          <a:prstGeom prst="rect">
            <a:avLst/>
          </a:prstGeom>
          <a:noFill/>
        </p:spPr>
        <p:txBody>
          <a:bodyPr wrap="square" rtlCol="0">
            <a:spAutoFit/>
          </a:bodyPr>
          <a:lstStyle/>
          <a:p>
            <a:r>
              <a:rPr lang="nl-NL" sz="1600" b="1" dirty="0">
                <a:latin typeface="Garamond" panose="02020404030301010803" pitchFamily="18" charset="0"/>
              </a:rPr>
              <a:t>1 Corinthiërs 13:13 </a:t>
            </a:r>
            <a:r>
              <a:rPr lang="nl-NL" sz="2800" b="1" i="1" dirty="0">
                <a:solidFill>
                  <a:srgbClr val="C00000"/>
                </a:solidFill>
                <a:latin typeface="Garamond" panose="02020404030301010803" pitchFamily="18" charset="0"/>
              </a:rPr>
              <a:t>“En nu blijven geloof, hoop en liefde, deze drie, maar de meeste van deze is de liefde.” </a:t>
            </a:r>
          </a:p>
          <a:p>
            <a:endParaRPr lang="nl-NL" sz="2400" b="1" dirty="0">
              <a:latin typeface="Garamond" panose="02020404030301010803" pitchFamily="18" charset="0"/>
            </a:endParaRPr>
          </a:p>
          <a:p>
            <a:endParaRPr lang="nl-NL" sz="2400" b="1" i="1" dirty="0">
              <a:solidFill>
                <a:srgbClr val="C00000"/>
              </a:solidFill>
              <a:latin typeface="Garamond" panose="02020404030301010803" pitchFamily="18" charset="0"/>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234" y="1604762"/>
            <a:ext cx="4916986" cy="4849378"/>
          </a:xfrm>
          <a:prstGeom prst="rect">
            <a:avLst/>
          </a:prstGeom>
        </p:spPr>
      </p:pic>
      <p:sp>
        <p:nvSpPr>
          <p:cNvPr id="5" name="Tekstvak 4"/>
          <p:cNvSpPr txBox="1"/>
          <p:nvPr/>
        </p:nvSpPr>
        <p:spPr>
          <a:xfrm>
            <a:off x="99060" y="2194560"/>
            <a:ext cx="6896100" cy="1922001"/>
          </a:xfrm>
          <a:prstGeom prst="rect">
            <a:avLst/>
          </a:prstGeom>
          <a:noFill/>
        </p:spPr>
        <p:txBody>
          <a:bodyPr wrap="square" rtlCol="0">
            <a:spAutoFit/>
          </a:bodyPr>
          <a:lstStyle/>
          <a:p>
            <a:pPr>
              <a:lnSpc>
                <a:spcPct val="107000"/>
              </a:lnSpc>
              <a:spcAft>
                <a:spcPts val="800"/>
              </a:spcAft>
            </a:pPr>
            <a:r>
              <a:rPr lang="nl-NL" sz="1600" b="1" dirty="0">
                <a:latin typeface="Garamond" panose="02020404030301010803" pitchFamily="18" charset="0"/>
              </a:rPr>
              <a:t>1 Johannes 4:16  </a:t>
            </a:r>
            <a:r>
              <a:rPr lang="nl-NL" sz="2800" b="1" i="1" dirty="0">
                <a:solidFill>
                  <a:srgbClr val="C00000"/>
                </a:solidFill>
                <a:latin typeface="Garamond" panose="02020404030301010803" pitchFamily="18" charset="0"/>
              </a:rPr>
              <a:t>“En wij hebben de liefde die God tot ons heeft, gekend en geloofd. God is liefde en wie in de liefde blijft, blijft in God, en God in hem.”</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 y="4164282"/>
            <a:ext cx="4634353" cy="2693718"/>
          </a:xfrm>
          <a:prstGeom prst="rect">
            <a:avLst/>
          </a:prstGeom>
        </p:spPr>
      </p:pic>
    </p:spTree>
    <p:extLst>
      <p:ext uri="{BB962C8B-B14F-4D97-AF65-F5344CB8AC3E}">
        <p14:creationId xmlns:p14="http://schemas.microsoft.com/office/powerpoint/2010/main" val="94664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kstvak 1"/>
          <p:cNvSpPr txBox="1"/>
          <p:nvPr/>
        </p:nvSpPr>
        <p:spPr>
          <a:xfrm>
            <a:off x="457200" y="220980"/>
            <a:ext cx="11315700" cy="646331"/>
          </a:xfrm>
          <a:prstGeom prst="rect">
            <a:avLst/>
          </a:prstGeom>
          <a:noFill/>
        </p:spPr>
        <p:txBody>
          <a:bodyPr wrap="square" rtlCol="0">
            <a:spAutoFit/>
          </a:bodyPr>
          <a:lstStyle/>
          <a:p>
            <a:r>
              <a:rPr lang="nl-NL" sz="3600" b="1" dirty="0" err="1">
                <a:solidFill>
                  <a:srgbClr val="7030A0"/>
                </a:solidFill>
                <a:latin typeface="Cooper Black" panose="0208090404030B020404" pitchFamily="18" charset="0"/>
              </a:rPr>
              <a:t>Now</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that</a:t>
            </a:r>
            <a:r>
              <a:rPr lang="nl-NL" sz="3600" b="1" dirty="0">
                <a:solidFill>
                  <a:srgbClr val="7030A0"/>
                </a:solidFill>
                <a:latin typeface="Cooper Black" panose="0208090404030B020404" pitchFamily="18" charset="0"/>
              </a:rPr>
              <a:t> we found love</a:t>
            </a:r>
          </a:p>
        </p:txBody>
      </p:sp>
      <p:sp>
        <p:nvSpPr>
          <p:cNvPr id="3" name="Tekstvak 2"/>
          <p:cNvSpPr txBox="1"/>
          <p:nvPr/>
        </p:nvSpPr>
        <p:spPr>
          <a:xfrm>
            <a:off x="99060" y="1082040"/>
            <a:ext cx="11948160" cy="461665"/>
          </a:xfrm>
          <a:prstGeom prst="rect">
            <a:avLst/>
          </a:prstGeom>
          <a:noFill/>
        </p:spPr>
        <p:txBody>
          <a:bodyPr wrap="square" rtlCol="0">
            <a:spAutoFit/>
          </a:bodyPr>
          <a:lstStyle/>
          <a:p>
            <a:endParaRPr lang="nl-NL" sz="2400" b="1" i="1" dirty="0">
              <a:solidFill>
                <a:srgbClr val="C00000"/>
              </a:solidFill>
              <a:latin typeface="Garamond" panose="02020404030301010803" pitchFamily="18" charset="0"/>
            </a:endParaRPr>
          </a:p>
        </p:txBody>
      </p:sp>
      <p:sp>
        <p:nvSpPr>
          <p:cNvPr id="5" name="Tekstvak 4"/>
          <p:cNvSpPr txBox="1"/>
          <p:nvPr/>
        </p:nvSpPr>
        <p:spPr>
          <a:xfrm>
            <a:off x="2385060" y="2415540"/>
            <a:ext cx="8686800" cy="685124"/>
          </a:xfrm>
          <a:prstGeom prst="rect">
            <a:avLst/>
          </a:prstGeom>
          <a:noFill/>
        </p:spPr>
        <p:txBody>
          <a:bodyPr wrap="square" rtlCol="0">
            <a:spAutoFit/>
          </a:bodyPr>
          <a:lstStyle/>
          <a:p>
            <a:pPr>
              <a:lnSpc>
                <a:spcPct val="107000"/>
              </a:lnSpc>
              <a:spcAft>
                <a:spcPts val="800"/>
              </a:spcAft>
            </a:pPr>
            <a:r>
              <a:rPr lang="nl-NL" sz="3600" b="1" dirty="0" err="1">
                <a:solidFill>
                  <a:srgbClr val="7030A0"/>
                </a:solidFill>
                <a:latin typeface="Cooper Black" panose="0208090404030B020404" pitchFamily="18" charset="0"/>
              </a:rPr>
              <a:t>What</a:t>
            </a:r>
            <a:r>
              <a:rPr lang="nl-NL" sz="3600" b="1" dirty="0">
                <a:solidFill>
                  <a:srgbClr val="7030A0"/>
                </a:solidFill>
                <a:latin typeface="Cooper Black" panose="0208090404030B020404" pitchFamily="18" charset="0"/>
              </a:rPr>
              <a:t> are we </a:t>
            </a:r>
            <a:r>
              <a:rPr lang="nl-NL" sz="3600" b="1" dirty="0" err="1">
                <a:solidFill>
                  <a:srgbClr val="7030A0"/>
                </a:solidFill>
                <a:latin typeface="Cooper Black" panose="0208090404030B020404" pitchFamily="18" charset="0"/>
              </a:rPr>
              <a:t>gonna</a:t>
            </a:r>
            <a:r>
              <a:rPr lang="nl-NL" sz="3600" b="1" dirty="0">
                <a:solidFill>
                  <a:srgbClr val="7030A0"/>
                </a:solidFill>
                <a:latin typeface="Cooper Black" panose="0208090404030B020404" pitchFamily="18" charset="0"/>
              </a:rPr>
              <a:t> do </a:t>
            </a:r>
            <a:r>
              <a:rPr lang="nl-NL" sz="3600" b="1" dirty="0" err="1">
                <a:solidFill>
                  <a:srgbClr val="7030A0"/>
                </a:solidFill>
                <a:latin typeface="Cooper Black" panose="0208090404030B020404" pitchFamily="18" charset="0"/>
              </a:rPr>
              <a:t>with</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it</a:t>
            </a:r>
            <a:r>
              <a:rPr lang="nl-NL" sz="3600" b="1" dirty="0">
                <a:solidFill>
                  <a:srgbClr val="7030A0"/>
                </a:solidFill>
                <a:latin typeface="Cooper Black" panose="0208090404030B020404" pitchFamily="18" charset="0"/>
              </a:rPr>
              <a:t>?</a:t>
            </a:r>
          </a:p>
        </p:txBody>
      </p:sp>
    </p:spTree>
    <p:extLst>
      <p:ext uri="{BB962C8B-B14F-4D97-AF65-F5344CB8AC3E}">
        <p14:creationId xmlns:p14="http://schemas.microsoft.com/office/powerpoint/2010/main" val="212969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O'Jays - Now That We Found Love (with lyrics) - YouTube (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09284" cy="6858000"/>
          </a:xfrm>
          <a:prstGeom prst="rect">
            <a:avLst/>
          </a:prstGeom>
        </p:spPr>
      </p:pic>
    </p:spTree>
    <p:extLst>
      <p:ext uri="{BB962C8B-B14F-4D97-AF65-F5344CB8AC3E}">
        <p14:creationId xmlns:p14="http://schemas.microsoft.com/office/powerpoint/2010/main" val="15182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kstvak 1"/>
          <p:cNvSpPr txBox="1"/>
          <p:nvPr/>
        </p:nvSpPr>
        <p:spPr>
          <a:xfrm>
            <a:off x="457200" y="220980"/>
            <a:ext cx="11315700" cy="646331"/>
          </a:xfrm>
          <a:prstGeom prst="rect">
            <a:avLst/>
          </a:prstGeom>
          <a:noFill/>
        </p:spPr>
        <p:txBody>
          <a:bodyPr wrap="square" rtlCol="0">
            <a:spAutoFit/>
          </a:bodyPr>
          <a:lstStyle/>
          <a:p>
            <a:r>
              <a:rPr lang="nl-NL" sz="3600" b="1" dirty="0" err="1">
                <a:solidFill>
                  <a:srgbClr val="7030A0"/>
                </a:solidFill>
                <a:latin typeface="Cooper Black" panose="0208090404030B020404" pitchFamily="18" charset="0"/>
              </a:rPr>
              <a:t>Now</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that</a:t>
            </a:r>
            <a:r>
              <a:rPr lang="nl-NL" sz="3600" b="1" dirty="0">
                <a:solidFill>
                  <a:srgbClr val="7030A0"/>
                </a:solidFill>
                <a:latin typeface="Cooper Black" panose="0208090404030B020404" pitchFamily="18" charset="0"/>
              </a:rPr>
              <a:t> we found love</a:t>
            </a:r>
          </a:p>
        </p:txBody>
      </p:sp>
      <p:sp>
        <p:nvSpPr>
          <p:cNvPr id="3" name="Tekstvak 2"/>
          <p:cNvSpPr txBox="1"/>
          <p:nvPr/>
        </p:nvSpPr>
        <p:spPr>
          <a:xfrm>
            <a:off x="99060" y="1082040"/>
            <a:ext cx="11948160" cy="3970318"/>
          </a:xfrm>
          <a:prstGeom prst="rect">
            <a:avLst/>
          </a:prstGeom>
          <a:noFill/>
        </p:spPr>
        <p:txBody>
          <a:bodyPr wrap="square" rtlCol="0">
            <a:spAutoFit/>
          </a:bodyPr>
          <a:lstStyle/>
          <a:p>
            <a:r>
              <a:rPr lang="nl-NL" sz="1600" b="1" dirty="0">
                <a:latin typeface="Garamond" panose="02020404030301010803" pitchFamily="18" charset="0"/>
              </a:rPr>
              <a:t>1 Johannes 4:8  </a:t>
            </a:r>
            <a:r>
              <a:rPr lang="nl-NL" sz="2800" b="1" i="1" dirty="0">
                <a:solidFill>
                  <a:srgbClr val="C00000"/>
                </a:solidFill>
                <a:latin typeface="Garamond" panose="02020404030301010803" pitchFamily="18" charset="0"/>
              </a:rPr>
              <a:t>“ God is liefde.”</a:t>
            </a:r>
          </a:p>
          <a:p>
            <a:endParaRPr lang="nl-NL" sz="1600" b="1" dirty="0">
              <a:latin typeface="Garamond" panose="02020404030301010803" pitchFamily="18" charset="0"/>
            </a:endParaRPr>
          </a:p>
          <a:p>
            <a:r>
              <a:rPr lang="nl-NL" sz="1600" b="1" dirty="0">
                <a:latin typeface="Garamond" panose="02020404030301010803" pitchFamily="18" charset="0"/>
              </a:rPr>
              <a:t>Johannes 3:16  </a:t>
            </a:r>
          </a:p>
          <a:p>
            <a:r>
              <a:rPr lang="nl-NL" sz="2800" b="1" i="1" dirty="0">
                <a:solidFill>
                  <a:srgbClr val="C00000"/>
                </a:solidFill>
                <a:latin typeface="Garamond" panose="02020404030301010803" pitchFamily="18" charset="0"/>
              </a:rPr>
              <a:t>“Want zo lief heeft God de wereld gehad, dat Hij Zijn eniggeboren Zoon gegeven heeft, opdat ieder die in Hem gelooft, niet verloren gaat, maar eeuwig leven heeft.”</a:t>
            </a:r>
          </a:p>
          <a:p>
            <a:endParaRPr lang="nl-NL" sz="2400" b="1" dirty="0">
              <a:latin typeface="Garamond" panose="02020404030301010803" pitchFamily="18" charset="0"/>
            </a:endParaRPr>
          </a:p>
          <a:p>
            <a:r>
              <a:rPr lang="nl-NL" sz="2400" b="1" dirty="0">
                <a:latin typeface="Garamond" panose="02020404030301010803" pitchFamily="18" charset="0"/>
              </a:rPr>
              <a:t> </a:t>
            </a:r>
            <a:r>
              <a:rPr lang="nl-NL" sz="2000" b="1" dirty="0">
                <a:latin typeface="Garamond" panose="02020404030301010803" pitchFamily="18" charset="0"/>
              </a:rPr>
              <a:t>1 Johannes 3:16  </a:t>
            </a:r>
            <a:r>
              <a:rPr lang="nl-NL" sz="2800" b="1" i="1" dirty="0">
                <a:solidFill>
                  <a:srgbClr val="C00000"/>
                </a:solidFill>
                <a:latin typeface="Garamond" panose="02020404030301010803" pitchFamily="18" charset="0"/>
              </a:rPr>
              <a:t>“Hieraan leerden wij de liefde kennen, dat Hij voor ons Zijn leven heeft gegeven. Ook wij moeten voor de broeders het leven geven.”</a:t>
            </a:r>
          </a:p>
          <a:p>
            <a:endParaRPr lang="nl-NL" sz="2800" b="1" i="1" dirty="0">
              <a:solidFill>
                <a:srgbClr val="C00000"/>
              </a:solidFill>
              <a:latin typeface="Garamond" panose="02020404030301010803" pitchFamily="18" charset="0"/>
            </a:endParaRPr>
          </a:p>
        </p:txBody>
      </p:sp>
    </p:spTree>
    <p:extLst>
      <p:ext uri="{BB962C8B-B14F-4D97-AF65-F5344CB8AC3E}">
        <p14:creationId xmlns:p14="http://schemas.microsoft.com/office/powerpoint/2010/main" val="415326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kstvak 1"/>
          <p:cNvSpPr txBox="1"/>
          <p:nvPr/>
        </p:nvSpPr>
        <p:spPr>
          <a:xfrm>
            <a:off x="457200" y="220980"/>
            <a:ext cx="11315700" cy="646331"/>
          </a:xfrm>
          <a:prstGeom prst="rect">
            <a:avLst/>
          </a:prstGeom>
          <a:noFill/>
        </p:spPr>
        <p:txBody>
          <a:bodyPr wrap="square" rtlCol="0">
            <a:spAutoFit/>
          </a:bodyPr>
          <a:lstStyle/>
          <a:p>
            <a:r>
              <a:rPr lang="nl-NL" sz="3600" b="1" dirty="0" err="1">
                <a:solidFill>
                  <a:srgbClr val="7030A0"/>
                </a:solidFill>
                <a:latin typeface="Cooper Black" panose="0208090404030B020404" pitchFamily="18" charset="0"/>
              </a:rPr>
              <a:t>Now</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that</a:t>
            </a:r>
            <a:r>
              <a:rPr lang="nl-NL" sz="3600" b="1" dirty="0">
                <a:solidFill>
                  <a:srgbClr val="7030A0"/>
                </a:solidFill>
                <a:latin typeface="Cooper Black" panose="0208090404030B020404" pitchFamily="18" charset="0"/>
              </a:rPr>
              <a:t> we found love</a:t>
            </a:r>
          </a:p>
        </p:txBody>
      </p:sp>
      <p:sp>
        <p:nvSpPr>
          <p:cNvPr id="3" name="Tekstvak 2"/>
          <p:cNvSpPr txBox="1"/>
          <p:nvPr/>
        </p:nvSpPr>
        <p:spPr>
          <a:xfrm>
            <a:off x="99060" y="1082040"/>
            <a:ext cx="11948160" cy="5632311"/>
          </a:xfrm>
          <a:prstGeom prst="rect">
            <a:avLst/>
          </a:prstGeom>
          <a:noFill/>
        </p:spPr>
        <p:txBody>
          <a:bodyPr wrap="square" rtlCol="0">
            <a:spAutoFit/>
          </a:bodyPr>
          <a:lstStyle/>
          <a:p>
            <a:r>
              <a:rPr lang="nl-NL" sz="2400" b="1" dirty="0">
                <a:latin typeface="Garamond" panose="02020404030301010803" pitchFamily="18" charset="0"/>
              </a:rPr>
              <a:t>Heb God lief</a:t>
            </a:r>
          </a:p>
          <a:p>
            <a:r>
              <a:rPr lang="nl-NL" sz="2400" b="1" i="1" dirty="0">
                <a:solidFill>
                  <a:srgbClr val="C00000"/>
                </a:solidFill>
                <a:latin typeface="Garamond" panose="02020404030301010803" pitchFamily="18" charset="0"/>
              </a:rPr>
              <a:t>	</a:t>
            </a:r>
            <a:r>
              <a:rPr lang="nl-NL" sz="2400" b="1" dirty="0">
                <a:latin typeface="Garamond" panose="02020404030301010803" pitchFamily="18" charset="0"/>
              </a:rPr>
              <a:t>en je naaste</a:t>
            </a:r>
          </a:p>
          <a:p>
            <a:r>
              <a:rPr lang="nl-NL" sz="2400" b="1" dirty="0">
                <a:latin typeface="Garamond" panose="02020404030301010803" pitchFamily="18" charset="0"/>
              </a:rPr>
              <a:t>		en elkaar</a:t>
            </a:r>
          </a:p>
          <a:p>
            <a:r>
              <a:rPr lang="nl-NL" sz="2400" b="1" dirty="0">
                <a:latin typeface="Garamond" panose="02020404030301010803" pitchFamily="18" charset="0"/>
              </a:rPr>
              <a:t>			en je broeders en zusters</a:t>
            </a:r>
          </a:p>
          <a:p>
            <a:r>
              <a:rPr lang="nl-NL" sz="2400" b="1" dirty="0">
                <a:latin typeface="Garamond" panose="02020404030301010803" pitchFamily="18" charset="0"/>
              </a:rPr>
              <a:t>				en je vijanden</a:t>
            </a:r>
          </a:p>
          <a:p>
            <a:r>
              <a:rPr lang="nl-NL" sz="2400" b="1" dirty="0">
                <a:latin typeface="Garamond" panose="02020404030301010803" pitchFamily="18" charset="0"/>
              </a:rPr>
              <a:t>					en de vreemdeling</a:t>
            </a:r>
          </a:p>
          <a:p>
            <a:r>
              <a:rPr lang="nl-NL" sz="2400" b="1" dirty="0">
                <a:latin typeface="Garamond" panose="02020404030301010803" pitchFamily="18" charset="0"/>
              </a:rPr>
              <a:t>En niet zomaar, maar:  liefhebben als jezelf</a:t>
            </a:r>
          </a:p>
          <a:p>
            <a:endParaRPr lang="nl-NL" sz="2400" b="1" dirty="0">
              <a:latin typeface="Garamond" panose="02020404030301010803" pitchFamily="18" charset="0"/>
            </a:endParaRPr>
          </a:p>
          <a:p>
            <a:r>
              <a:rPr lang="nl-NL" b="1" dirty="0">
                <a:latin typeface="Garamond" panose="02020404030301010803" pitchFamily="18" charset="0"/>
              </a:rPr>
              <a:t>Mattheüs 28:16 </a:t>
            </a:r>
            <a:r>
              <a:rPr lang="nl-NL" sz="2800" b="1" i="1" dirty="0">
                <a:solidFill>
                  <a:srgbClr val="C00000"/>
                </a:solidFill>
                <a:latin typeface="Garamond" panose="02020404030301010803" pitchFamily="18" charset="0"/>
              </a:rPr>
              <a:t>“Ga dan heen, onderwijs al de volken, hen dopend in de Naam van de Vader en van de Zoon en van de Heilige Geest, hun lerend alles wat Ik u geboden heb, in acht te nemen.”</a:t>
            </a:r>
          </a:p>
          <a:p>
            <a:r>
              <a:rPr lang="nl-NL" b="1" dirty="0">
                <a:latin typeface="Garamond" panose="02020404030301010803" pitchFamily="18" charset="0"/>
              </a:rPr>
              <a:t>Markus 16:15 </a:t>
            </a:r>
            <a:r>
              <a:rPr lang="nl-NL" sz="2800" b="1" i="1" dirty="0">
                <a:solidFill>
                  <a:srgbClr val="C00000"/>
                </a:solidFill>
                <a:latin typeface="Garamond" panose="02020404030301010803" pitchFamily="18" charset="0"/>
              </a:rPr>
              <a:t>“Ga heen in heel de wereld, predik het Evangelie aan alle schepselen.”</a:t>
            </a:r>
            <a:endParaRPr lang="nl-NL" sz="1600" b="1" dirty="0">
              <a:latin typeface="Garamond" panose="02020404030301010803" pitchFamily="18" charset="0"/>
            </a:endParaRPr>
          </a:p>
          <a:p>
            <a:endParaRPr lang="nl-NL" sz="2800" b="1" i="1" dirty="0">
              <a:solidFill>
                <a:srgbClr val="C00000"/>
              </a:solidFill>
              <a:latin typeface="Garamond" panose="02020404030301010803" pitchFamily="18" charset="0"/>
            </a:endParaRPr>
          </a:p>
        </p:txBody>
      </p:sp>
    </p:spTree>
    <p:extLst>
      <p:ext uri="{BB962C8B-B14F-4D97-AF65-F5344CB8AC3E}">
        <p14:creationId xmlns:p14="http://schemas.microsoft.com/office/powerpoint/2010/main" val="101492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kstvak 1"/>
          <p:cNvSpPr txBox="1"/>
          <p:nvPr/>
        </p:nvSpPr>
        <p:spPr>
          <a:xfrm>
            <a:off x="457200" y="220980"/>
            <a:ext cx="11315700" cy="646331"/>
          </a:xfrm>
          <a:prstGeom prst="rect">
            <a:avLst/>
          </a:prstGeom>
          <a:noFill/>
        </p:spPr>
        <p:txBody>
          <a:bodyPr wrap="square" rtlCol="0">
            <a:spAutoFit/>
          </a:bodyPr>
          <a:lstStyle/>
          <a:p>
            <a:r>
              <a:rPr lang="nl-NL" sz="3600" b="1" dirty="0">
                <a:solidFill>
                  <a:srgbClr val="7030A0"/>
                </a:solidFill>
                <a:latin typeface="Cooper Black" panose="0208090404030B020404" pitchFamily="18" charset="0"/>
              </a:rPr>
              <a:t>“</a:t>
            </a:r>
            <a:r>
              <a:rPr lang="nl-NL" sz="3600" b="1" dirty="0" err="1">
                <a:solidFill>
                  <a:srgbClr val="7030A0"/>
                </a:solidFill>
                <a:latin typeface="Cooper Black" panose="0208090404030B020404" pitchFamily="18" charset="0"/>
              </a:rPr>
              <a:t>Now</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that</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I’ve</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got</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it</a:t>
            </a:r>
            <a:r>
              <a:rPr lang="nl-NL" sz="3600" b="1" dirty="0">
                <a:solidFill>
                  <a:srgbClr val="7030A0"/>
                </a:solidFill>
                <a:latin typeface="Cooper Black" panose="0208090404030B020404" pitchFamily="18" charset="0"/>
              </a:rPr>
              <a:t> right here in </a:t>
            </a:r>
            <a:r>
              <a:rPr lang="nl-NL" sz="3600" b="1" dirty="0" err="1">
                <a:solidFill>
                  <a:srgbClr val="7030A0"/>
                </a:solidFill>
                <a:latin typeface="Cooper Black" panose="0208090404030B020404" pitchFamily="18" charset="0"/>
              </a:rPr>
              <a:t>my</a:t>
            </a:r>
            <a:r>
              <a:rPr lang="nl-NL" sz="3600" b="1" dirty="0">
                <a:solidFill>
                  <a:srgbClr val="7030A0"/>
                </a:solidFill>
                <a:latin typeface="Cooper Black" panose="0208090404030B020404" pitchFamily="18" charset="0"/>
              </a:rPr>
              <a:t> hand</a:t>
            </a:r>
          </a:p>
        </p:txBody>
      </p:sp>
      <p:sp>
        <p:nvSpPr>
          <p:cNvPr id="5" name="Tekstvak 4"/>
          <p:cNvSpPr txBox="1"/>
          <p:nvPr/>
        </p:nvSpPr>
        <p:spPr>
          <a:xfrm>
            <a:off x="1143000" y="1402080"/>
            <a:ext cx="9639300" cy="685124"/>
          </a:xfrm>
          <a:prstGeom prst="rect">
            <a:avLst/>
          </a:prstGeom>
          <a:noFill/>
        </p:spPr>
        <p:txBody>
          <a:bodyPr wrap="square" rtlCol="0">
            <a:spAutoFit/>
          </a:bodyPr>
          <a:lstStyle/>
          <a:p>
            <a:pPr>
              <a:lnSpc>
                <a:spcPct val="107000"/>
              </a:lnSpc>
              <a:spcAft>
                <a:spcPts val="800"/>
              </a:spcAft>
            </a:pPr>
            <a:r>
              <a:rPr lang="nl-NL" sz="3600" b="1" dirty="0" err="1">
                <a:solidFill>
                  <a:srgbClr val="7030A0"/>
                </a:solidFill>
                <a:latin typeface="Cooper Black" panose="0208090404030B020404" pitchFamily="18" charset="0"/>
              </a:rPr>
              <a:t>I’m</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gonna</a:t>
            </a:r>
            <a:r>
              <a:rPr lang="nl-NL" sz="3600" b="1" dirty="0">
                <a:solidFill>
                  <a:srgbClr val="7030A0"/>
                </a:solidFill>
                <a:latin typeface="Cooper Black" panose="0208090404030B020404" pitchFamily="18" charset="0"/>
              </a:rPr>
              <a:t> spread </a:t>
            </a:r>
            <a:r>
              <a:rPr lang="nl-NL" sz="3600" b="1" dirty="0" err="1">
                <a:solidFill>
                  <a:srgbClr val="7030A0"/>
                </a:solidFill>
                <a:latin typeface="Cooper Black" panose="0208090404030B020404" pitchFamily="18" charset="0"/>
              </a:rPr>
              <a:t>it</a:t>
            </a:r>
            <a:r>
              <a:rPr lang="nl-NL" sz="3600" b="1" dirty="0">
                <a:solidFill>
                  <a:srgbClr val="7030A0"/>
                </a:solidFill>
                <a:latin typeface="Cooper Black" panose="0208090404030B020404" pitchFamily="18" charset="0"/>
              </a:rPr>
              <a:t> </a:t>
            </a:r>
            <a:r>
              <a:rPr lang="nl-NL" sz="3600" b="1" dirty="0" err="1">
                <a:solidFill>
                  <a:srgbClr val="7030A0"/>
                </a:solidFill>
                <a:latin typeface="Cooper Black" panose="0208090404030B020404" pitchFamily="18" charset="0"/>
              </a:rPr>
              <a:t>all</a:t>
            </a:r>
            <a:r>
              <a:rPr lang="nl-NL" sz="3600" b="1" dirty="0">
                <a:solidFill>
                  <a:srgbClr val="7030A0"/>
                </a:solidFill>
                <a:latin typeface="Cooper Black" panose="0208090404030B020404" pitchFamily="18" charset="0"/>
              </a:rPr>
              <a:t> over </a:t>
            </a:r>
            <a:r>
              <a:rPr lang="nl-NL" sz="3600" b="1" dirty="0" err="1">
                <a:solidFill>
                  <a:srgbClr val="7030A0"/>
                </a:solidFill>
                <a:latin typeface="Cooper Black" panose="0208090404030B020404" pitchFamily="18" charset="0"/>
              </a:rPr>
              <a:t>the</a:t>
            </a:r>
            <a:r>
              <a:rPr lang="nl-NL" sz="3600" b="1" dirty="0">
                <a:solidFill>
                  <a:srgbClr val="7030A0"/>
                </a:solidFill>
                <a:latin typeface="Cooper Black" panose="0208090404030B020404" pitchFamily="18" charset="0"/>
              </a:rPr>
              <a:t> land”</a:t>
            </a:r>
          </a:p>
        </p:txBody>
      </p:sp>
      <p:sp>
        <p:nvSpPr>
          <p:cNvPr id="4" name="Tekstvak 3"/>
          <p:cNvSpPr txBox="1"/>
          <p:nvPr/>
        </p:nvSpPr>
        <p:spPr>
          <a:xfrm>
            <a:off x="415290" y="2621973"/>
            <a:ext cx="11399520" cy="1384995"/>
          </a:xfrm>
          <a:prstGeom prst="rect">
            <a:avLst/>
          </a:prstGeom>
          <a:noFill/>
        </p:spPr>
        <p:txBody>
          <a:bodyPr wrap="square" rtlCol="0">
            <a:spAutoFit/>
          </a:bodyPr>
          <a:lstStyle/>
          <a:p>
            <a:r>
              <a:rPr lang="nl-NL" sz="2800" b="1" dirty="0">
                <a:latin typeface="Garamond" panose="02020404030301010803" pitchFamily="18" charset="0"/>
              </a:rPr>
              <a:t>Gods Liefde in Hengelo: </a:t>
            </a:r>
          </a:p>
          <a:p>
            <a:r>
              <a:rPr lang="nl-NL" sz="2800" b="1" dirty="0">
                <a:latin typeface="Garamond" panose="02020404030301010803" pitchFamily="18" charset="0"/>
              </a:rPr>
              <a:t>misschien wel door ons. </a:t>
            </a:r>
          </a:p>
          <a:p>
            <a:r>
              <a:rPr lang="nl-NL" sz="2800" b="1" dirty="0">
                <a:latin typeface="Garamond" panose="02020404030301010803" pitchFamily="18" charset="0"/>
              </a:rPr>
              <a:t>Door ons gebed, door ons leven</a:t>
            </a: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430" y="3841866"/>
            <a:ext cx="4171950" cy="2849336"/>
          </a:xfrm>
          <a:prstGeom prst="rect">
            <a:avLst/>
          </a:prstGeom>
        </p:spPr>
      </p:pic>
    </p:spTree>
    <p:extLst>
      <p:ext uri="{BB962C8B-B14F-4D97-AF65-F5344CB8AC3E}">
        <p14:creationId xmlns:p14="http://schemas.microsoft.com/office/powerpoint/2010/main" val="11240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371</Words>
  <Application>Microsoft Office PowerPoint</Application>
  <PresentationFormat>Breedbeeld</PresentationFormat>
  <Paragraphs>41</Paragraphs>
  <Slides>8</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Arial</vt:lpstr>
      <vt:lpstr>Calibri</vt:lpstr>
      <vt:lpstr>Calibri Light</vt:lpstr>
      <vt:lpstr>Cooper Black</vt:lpstr>
      <vt:lpstr>Garamond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Rafael de Vallei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that we found love</dc:title>
  <dc:creator>hansb</dc:creator>
  <cp:lastModifiedBy>hansb</cp:lastModifiedBy>
  <cp:revision>11</cp:revision>
  <dcterms:created xsi:type="dcterms:W3CDTF">2017-01-21T15:01:54Z</dcterms:created>
  <dcterms:modified xsi:type="dcterms:W3CDTF">2018-05-29T17:14:49Z</dcterms:modified>
</cp:coreProperties>
</file>