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4"/>
  </p:notesMasterIdLst>
  <p:handoutMasterIdLst>
    <p:handoutMasterId r:id="rId15"/>
  </p:handoutMasterIdLst>
  <p:sldIdLst>
    <p:sldId id="256" r:id="rId2"/>
    <p:sldId id="281" r:id="rId3"/>
    <p:sldId id="280" r:id="rId4"/>
    <p:sldId id="277" r:id="rId5"/>
    <p:sldId id="282" r:id="rId6"/>
    <p:sldId id="283" r:id="rId7"/>
    <p:sldId id="278" r:id="rId8"/>
    <p:sldId id="273" r:id="rId9"/>
    <p:sldId id="276" r:id="rId10"/>
    <p:sldId id="274" r:id="rId11"/>
    <p:sldId id="279" r:id="rId12"/>
    <p:sldId id="275" r:id="rId13"/>
  </p:sldIdLst>
  <p:sldSz cx="9144000" cy="6858000" type="screen4x3"/>
  <p:notesSz cx="687546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29" autoAdjust="0"/>
  </p:normalViewPr>
  <p:slideViewPr>
    <p:cSldViewPr snapToGrid="0">
      <p:cViewPr varScale="1">
        <p:scale>
          <a:sx n="110" d="100"/>
          <a:sy n="110" d="100"/>
        </p:scale>
        <p:origin x="90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ny Lievers" userId="17767011_tp_dropbox" providerId="OAuth2" clId="{B676E025-BDC6-0D46-B392-B823E028FA17}"/>
    <pc:docChg chg="modSld">
      <pc:chgData name="Tonny Lievers" userId="17767011_tp_dropbox" providerId="OAuth2" clId="{B676E025-BDC6-0D46-B392-B823E028FA17}" dt="2018-03-11T07:04:36.129" v="82" actId="20577"/>
      <pc:docMkLst>
        <pc:docMk/>
      </pc:docMkLst>
      <pc:sldChg chg="modSp">
        <pc:chgData name="Tonny Lievers" userId="17767011_tp_dropbox" providerId="OAuth2" clId="{B676E025-BDC6-0D46-B392-B823E028FA17}" dt="2018-03-11T07:01:12.583" v="44" actId="20577"/>
        <pc:sldMkLst>
          <pc:docMk/>
          <pc:sldMk cId="251626991" sldId="263"/>
        </pc:sldMkLst>
        <pc:spChg chg="mod">
          <ac:chgData name="Tonny Lievers" userId="17767011_tp_dropbox" providerId="OAuth2" clId="{B676E025-BDC6-0D46-B392-B823E028FA17}" dt="2018-03-11T07:01:12.583" v="44" actId="20577"/>
          <ac:spMkLst>
            <pc:docMk/>
            <pc:sldMk cId="251626991" sldId="263"/>
            <ac:spMk id="3" creationId="{E65DFDBA-AAD2-4DB1-BA3E-4B86599C8C05}"/>
          </ac:spMkLst>
        </pc:spChg>
      </pc:sldChg>
      <pc:sldChg chg="modSp">
        <pc:chgData name="Tonny Lievers" userId="17767011_tp_dropbox" providerId="OAuth2" clId="{B676E025-BDC6-0D46-B392-B823E028FA17}" dt="2018-03-11T07:01:55.358" v="56" actId="20577"/>
        <pc:sldMkLst>
          <pc:docMk/>
          <pc:sldMk cId="4116829080" sldId="264"/>
        </pc:sldMkLst>
        <pc:spChg chg="mod">
          <ac:chgData name="Tonny Lievers" userId="17767011_tp_dropbox" providerId="OAuth2" clId="{B676E025-BDC6-0D46-B392-B823E028FA17}" dt="2018-03-11T07:01:55.358" v="56" actId="20577"/>
          <ac:spMkLst>
            <pc:docMk/>
            <pc:sldMk cId="4116829080" sldId="264"/>
            <ac:spMk id="2" creationId="{5B95B54E-AE88-493F-AE0C-A0ED8F611847}"/>
          </ac:spMkLst>
        </pc:spChg>
      </pc:sldChg>
      <pc:sldChg chg="modSp">
        <pc:chgData name="Tonny Lievers" userId="17767011_tp_dropbox" providerId="OAuth2" clId="{B676E025-BDC6-0D46-B392-B823E028FA17}" dt="2018-03-11T07:03:31.514" v="57" actId="20577"/>
        <pc:sldMkLst>
          <pc:docMk/>
          <pc:sldMk cId="2000239139" sldId="270"/>
        </pc:sldMkLst>
        <pc:spChg chg="mod">
          <ac:chgData name="Tonny Lievers" userId="17767011_tp_dropbox" providerId="OAuth2" clId="{B676E025-BDC6-0D46-B392-B823E028FA17}" dt="2018-03-11T07:03:31.514" v="57" actId="20577"/>
          <ac:spMkLst>
            <pc:docMk/>
            <pc:sldMk cId="2000239139" sldId="270"/>
            <ac:spMk id="3" creationId="{C73D17BD-69B5-47E0-A49C-2249FB35D163}"/>
          </ac:spMkLst>
        </pc:spChg>
      </pc:sldChg>
      <pc:sldChg chg="modSp">
        <pc:chgData name="Tonny Lievers" userId="17767011_tp_dropbox" providerId="OAuth2" clId="{B676E025-BDC6-0D46-B392-B823E028FA17}" dt="2018-03-11T07:04:36.129" v="82" actId="20577"/>
        <pc:sldMkLst>
          <pc:docMk/>
          <pc:sldMk cId="2186361684" sldId="271"/>
        </pc:sldMkLst>
        <pc:spChg chg="mod">
          <ac:chgData name="Tonny Lievers" userId="17767011_tp_dropbox" providerId="OAuth2" clId="{B676E025-BDC6-0D46-B392-B823E028FA17}" dt="2018-03-11T07:04:36.129" v="82" actId="20577"/>
          <ac:spMkLst>
            <pc:docMk/>
            <pc:sldMk cId="2186361684" sldId="271"/>
            <ac:spMk id="3" creationId="{6CFC009C-921F-45D0-9BCA-FAF997AF6C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E80A5F7-2984-4716-8548-AB5A5E0EEA38}"/>
              </a:ext>
            </a:extLst>
          </p:cNvPr>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nl-NL"/>
          </a:p>
        </p:txBody>
      </p:sp>
      <p:sp>
        <p:nvSpPr>
          <p:cNvPr id="3" name="Tijdelijke aanduiding voor datum 2">
            <a:extLst>
              <a:ext uri="{FF2B5EF4-FFF2-40B4-BE49-F238E27FC236}">
                <a16:creationId xmlns:a16="http://schemas.microsoft.com/office/drawing/2014/main" id="{8F5E73CA-F9A6-45F9-BB91-33AA76D756B8}"/>
              </a:ext>
            </a:extLst>
          </p:cNvPr>
          <p:cNvSpPr>
            <a:spLocks noGrp="1"/>
          </p:cNvSpPr>
          <p:nvPr>
            <p:ph type="dt" sz="quarter" idx="1"/>
          </p:nvPr>
        </p:nvSpPr>
        <p:spPr>
          <a:xfrm>
            <a:off x="3894505" y="0"/>
            <a:ext cx="2979367" cy="501879"/>
          </a:xfrm>
          <a:prstGeom prst="rect">
            <a:avLst/>
          </a:prstGeom>
        </p:spPr>
        <p:txBody>
          <a:bodyPr vert="horz" lIns="96442" tIns="48221" rIns="96442" bIns="48221" rtlCol="0"/>
          <a:lstStyle>
            <a:lvl1pPr algn="r">
              <a:defRPr sz="1300"/>
            </a:lvl1pPr>
          </a:lstStyle>
          <a:p>
            <a:fld id="{AF4806CC-6680-48B4-8985-3646CA1C02C4}" type="datetimeFigureOut">
              <a:rPr lang="nl-NL" smtClean="0"/>
              <a:t>31-3-2018</a:t>
            </a:fld>
            <a:endParaRPr lang="nl-NL"/>
          </a:p>
        </p:txBody>
      </p:sp>
      <p:sp>
        <p:nvSpPr>
          <p:cNvPr id="4" name="Tijdelijke aanduiding voor voettekst 3">
            <a:extLst>
              <a:ext uri="{FF2B5EF4-FFF2-40B4-BE49-F238E27FC236}">
                <a16:creationId xmlns:a16="http://schemas.microsoft.com/office/drawing/2014/main" id="{89149454-9904-459F-B3C2-E8FE76D56252}"/>
              </a:ext>
            </a:extLst>
          </p:cNvPr>
          <p:cNvSpPr>
            <a:spLocks noGrp="1"/>
          </p:cNvSpPr>
          <p:nvPr>
            <p:ph type="ftr" sz="quarter" idx="2"/>
          </p:nvPr>
        </p:nvSpPr>
        <p:spPr>
          <a:xfrm>
            <a:off x="0" y="9500961"/>
            <a:ext cx="2979367" cy="501878"/>
          </a:xfrm>
          <a:prstGeom prst="rect">
            <a:avLst/>
          </a:prstGeom>
        </p:spPr>
        <p:txBody>
          <a:bodyPr vert="horz" lIns="96442" tIns="48221" rIns="96442" bIns="48221" rtlCol="0" anchor="b"/>
          <a:lstStyle>
            <a:lvl1pPr algn="l">
              <a:defRPr sz="1300"/>
            </a:lvl1pPr>
          </a:lstStyle>
          <a:p>
            <a:endParaRPr lang="nl-NL"/>
          </a:p>
        </p:txBody>
      </p:sp>
      <p:sp>
        <p:nvSpPr>
          <p:cNvPr id="5" name="Tijdelijke aanduiding voor dianummer 4">
            <a:extLst>
              <a:ext uri="{FF2B5EF4-FFF2-40B4-BE49-F238E27FC236}">
                <a16:creationId xmlns:a16="http://schemas.microsoft.com/office/drawing/2014/main" id="{14509B91-C611-4B1A-9755-08FE92AC7B15}"/>
              </a:ext>
            </a:extLst>
          </p:cNvPr>
          <p:cNvSpPr>
            <a:spLocks noGrp="1"/>
          </p:cNvSpPr>
          <p:nvPr>
            <p:ph type="sldNum" sz="quarter" idx="3"/>
          </p:nvPr>
        </p:nvSpPr>
        <p:spPr>
          <a:xfrm>
            <a:off x="3894505" y="9500961"/>
            <a:ext cx="2979367" cy="501878"/>
          </a:xfrm>
          <a:prstGeom prst="rect">
            <a:avLst/>
          </a:prstGeom>
        </p:spPr>
        <p:txBody>
          <a:bodyPr vert="horz" lIns="96442" tIns="48221" rIns="96442" bIns="48221" rtlCol="0" anchor="b"/>
          <a:lstStyle>
            <a:lvl1pPr algn="r">
              <a:defRPr sz="1300"/>
            </a:lvl1pPr>
          </a:lstStyle>
          <a:p>
            <a:fld id="{0CE49D2F-7FE6-4B13-A984-A717D6374F35}" type="slidenum">
              <a:rPr lang="nl-NL" smtClean="0"/>
              <a:t>‹nr.›</a:t>
            </a:fld>
            <a:endParaRPr lang="nl-NL"/>
          </a:p>
        </p:txBody>
      </p:sp>
    </p:spTree>
    <p:extLst>
      <p:ext uri="{BB962C8B-B14F-4D97-AF65-F5344CB8AC3E}">
        <p14:creationId xmlns:p14="http://schemas.microsoft.com/office/powerpoint/2010/main" val="2298586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nl-NL"/>
          </a:p>
        </p:txBody>
      </p:sp>
      <p:sp>
        <p:nvSpPr>
          <p:cNvPr id="3" name="Tijdelijke aanduiding voor datum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1D462968-1A19-4C20-B9E1-6589ED13BB54}" type="datetimeFigureOut">
              <a:rPr lang="nl-NL" smtClean="0"/>
              <a:t>31-3-2018</a:t>
            </a:fld>
            <a:endParaRPr lang="nl-NL"/>
          </a:p>
        </p:txBody>
      </p:sp>
      <p:sp>
        <p:nvSpPr>
          <p:cNvPr id="4" name="Tijdelijke aanduiding voor dia-afbeelding 3"/>
          <p:cNvSpPr>
            <a:spLocks noGrp="1" noRot="1" noChangeAspect="1"/>
          </p:cNvSpPr>
          <p:nvPr>
            <p:ph type="sldImg" idx="2"/>
          </p:nvPr>
        </p:nvSpPr>
        <p:spPr>
          <a:xfrm>
            <a:off x="1189038" y="1250950"/>
            <a:ext cx="4497387" cy="3375025"/>
          </a:xfrm>
          <a:prstGeom prst="rect">
            <a:avLst/>
          </a:prstGeom>
          <a:noFill/>
          <a:ln w="12700">
            <a:solidFill>
              <a:prstClr val="black"/>
            </a:solidFill>
          </a:ln>
        </p:spPr>
        <p:txBody>
          <a:bodyPr vert="horz" lIns="96442" tIns="48221" rIns="96442" bIns="48221" rtlCol="0" anchor="ctr"/>
          <a:lstStyle/>
          <a:p>
            <a:endParaRPr lang="nl-NL"/>
          </a:p>
        </p:txBody>
      </p:sp>
      <p:sp>
        <p:nvSpPr>
          <p:cNvPr id="5" name="Tijdelijke aanduiding voor notities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96639425-3422-4343-A774-F10FF4743428}" type="slidenum">
              <a:rPr lang="nl-NL" smtClean="0"/>
              <a:t>‹nr.›</a:t>
            </a:fld>
            <a:endParaRPr lang="nl-NL"/>
          </a:p>
        </p:txBody>
      </p:sp>
    </p:spTree>
    <p:extLst>
      <p:ext uri="{BB962C8B-B14F-4D97-AF65-F5344CB8AC3E}">
        <p14:creationId xmlns:p14="http://schemas.microsoft.com/office/powerpoint/2010/main" val="67068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639425-3422-4343-A774-F10FF4743428}" type="slidenum">
              <a:rPr lang="nl-NL" smtClean="0"/>
              <a:t>1</a:t>
            </a:fld>
            <a:endParaRPr lang="nl-NL"/>
          </a:p>
        </p:txBody>
      </p:sp>
    </p:spTree>
    <p:extLst>
      <p:ext uri="{BB962C8B-B14F-4D97-AF65-F5344CB8AC3E}">
        <p14:creationId xmlns:p14="http://schemas.microsoft.com/office/powerpoint/2010/main" val="32033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vlak voordat Jezus het grote zendingsgebod geeft.</a:t>
            </a:r>
          </a:p>
        </p:txBody>
      </p:sp>
      <p:sp>
        <p:nvSpPr>
          <p:cNvPr id="4" name="Tijdelijke aanduiding voor dianummer 3"/>
          <p:cNvSpPr>
            <a:spLocks noGrp="1"/>
          </p:cNvSpPr>
          <p:nvPr>
            <p:ph type="sldNum" sz="quarter" idx="10"/>
          </p:nvPr>
        </p:nvSpPr>
        <p:spPr/>
        <p:txBody>
          <a:bodyPr/>
          <a:lstStyle/>
          <a:p>
            <a:fld id="{96639425-3422-4343-A774-F10FF4743428}" type="slidenum">
              <a:rPr lang="nl-NL" smtClean="0"/>
              <a:t>3</a:t>
            </a:fld>
            <a:endParaRPr lang="nl-NL"/>
          </a:p>
        </p:txBody>
      </p:sp>
    </p:spTree>
    <p:extLst>
      <p:ext uri="{BB962C8B-B14F-4D97-AF65-F5344CB8AC3E}">
        <p14:creationId xmlns:p14="http://schemas.microsoft.com/office/powerpoint/2010/main" val="392757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lijken soms op het mannetje met het brilletje.</a:t>
            </a:r>
          </a:p>
          <a:p>
            <a:r>
              <a:rPr lang="nb-NO" sz="1200" b="0" i="0" kern="1200" dirty="0">
                <a:solidFill>
                  <a:schemeClr val="tx1"/>
                </a:solidFill>
                <a:effectLst/>
                <a:latin typeface="+mn-lt"/>
                <a:ea typeface="+mn-ea"/>
                <a:cs typeface="+mn-cs"/>
              </a:rPr>
              <a:t> Hendrick ter Brugghen (ca. 1588–1629)</a:t>
            </a:r>
            <a:endParaRPr lang="nl-NL" dirty="0"/>
          </a:p>
        </p:txBody>
      </p:sp>
      <p:sp>
        <p:nvSpPr>
          <p:cNvPr id="4" name="Tijdelijke aanduiding voor dianummer 3"/>
          <p:cNvSpPr>
            <a:spLocks noGrp="1"/>
          </p:cNvSpPr>
          <p:nvPr>
            <p:ph type="sldNum" sz="quarter" idx="10"/>
          </p:nvPr>
        </p:nvSpPr>
        <p:spPr/>
        <p:txBody>
          <a:bodyPr/>
          <a:lstStyle/>
          <a:p>
            <a:fld id="{96639425-3422-4343-A774-F10FF4743428}" type="slidenum">
              <a:rPr lang="nl-NL" smtClean="0"/>
              <a:t>4</a:t>
            </a:fld>
            <a:endParaRPr lang="nl-NL"/>
          </a:p>
        </p:txBody>
      </p:sp>
    </p:spTree>
    <p:extLst>
      <p:ext uri="{BB962C8B-B14F-4D97-AF65-F5344CB8AC3E}">
        <p14:creationId xmlns:p14="http://schemas.microsoft.com/office/powerpoint/2010/main" val="367190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Lucas </a:t>
            </a:r>
            <a:r>
              <a:rPr lang="nl-NL" dirty="0" err="1"/>
              <a:t>Cranach</a:t>
            </a:r>
            <a:r>
              <a:rPr lang="nl-NL" dirty="0"/>
              <a:t> de Oudere en Martin Luther rond 1520</a:t>
            </a:r>
          </a:p>
        </p:txBody>
      </p:sp>
      <p:sp>
        <p:nvSpPr>
          <p:cNvPr id="4" name="Tijdelijke aanduiding voor dianummer 3"/>
          <p:cNvSpPr>
            <a:spLocks noGrp="1"/>
          </p:cNvSpPr>
          <p:nvPr>
            <p:ph type="sldNum" sz="quarter" idx="10"/>
          </p:nvPr>
        </p:nvSpPr>
        <p:spPr/>
        <p:txBody>
          <a:bodyPr/>
          <a:lstStyle/>
          <a:p>
            <a:fld id="{96639425-3422-4343-A774-F10FF4743428}" type="slidenum">
              <a:rPr lang="nl-NL" smtClean="0"/>
              <a:t>7</a:t>
            </a:fld>
            <a:endParaRPr lang="nl-NL"/>
          </a:p>
        </p:txBody>
      </p:sp>
    </p:spTree>
    <p:extLst>
      <p:ext uri="{BB962C8B-B14F-4D97-AF65-F5344CB8AC3E}">
        <p14:creationId xmlns:p14="http://schemas.microsoft.com/office/powerpoint/2010/main" val="333512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omdat we in een burcht zitten, maar omdat er geen bedreiging meer is</a:t>
            </a:r>
          </a:p>
        </p:txBody>
      </p:sp>
      <p:sp>
        <p:nvSpPr>
          <p:cNvPr id="4" name="Tijdelijke aanduiding voor dianummer 3"/>
          <p:cNvSpPr>
            <a:spLocks noGrp="1"/>
          </p:cNvSpPr>
          <p:nvPr>
            <p:ph type="sldNum" sz="quarter" idx="10"/>
          </p:nvPr>
        </p:nvSpPr>
        <p:spPr/>
        <p:txBody>
          <a:bodyPr/>
          <a:lstStyle/>
          <a:p>
            <a:fld id="{96639425-3422-4343-A774-F10FF4743428}" type="slidenum">
              <a:rPr lang="nl-NL" smtClean="0"/>
              <a:t>12</a:t>
            </a:fld>
            <a:endParaRPr lang="nl-NL"/>
          </a:p>
        </p:txBody>
      </p:sp>
    </p:spTree>
    <p:extLst>
      <p:ext uri="{BB962C8B-B14F-4D97-AF65-F5344CB8AC3E}">
        <p14:creationId xmlns:p14="http://schemas.microsoft.com/office/powerpoint/2010/main" val="8233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2145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1054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137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1971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22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4630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58063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9972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a:t>Klik om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246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2020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518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8269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18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1052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5318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515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3/31/2018</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25451924"/>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42822-082E-45C9-8252-A2B72EE37D61}"/>
              </a:ext>
            </a:extLst>
          </p:cNvPr>
          <p:cNvSpPr>
            <a:spLocks noGrp="1"/>
          </p:cNvSpPr>
          <p:nvPr>
            <p:ph type="ctrTitle"/>
          </p:nvPr>
        </p:nvSpPr>
        <p:spPr/>
        <p:txBody>
          <a:bodyPr>
            <a:normAutofit/>
          </a:bodyPr>
          <a:lstStyle/>
          <a:p>
            <a:pPr algn="ctr"/>
            <a:r>
              <a:rPr lang="nl-NL" dirty="0"/>
              <a:t>Pasen</a:t>
            </a:r>
            <a:br>
              <a:rPr lang="nl-NL" dirty="0"/>
            </a:br>
            <a:r>
              <a:rPr lang="nl-NL" dirty="0"/>
              <a:t>2018</a:t>
            </a:r>
          </a:p>
        </p:txBody>
      </p:sp>
      <p:sp>
        <p:nvSpPr>
          <p:cNvPr id="3" name="Ondertitel 2">
            <a:extLst>
              <a:ext uri="{FF2B5EF4-FFF2-40B4-BE49-F238E27FC236}">
                <a16:creationId xmlns:a16="http://schemas.microsoft.com/office/drawing/2014/main" id="{D7FE028F-453D-4E27-A922-57124EC35C0B}"/>
              </a:ext>
            </a:extLst>
          </p:cNvPr>
          <p:cNvSpPr>
            <a:spLocks noGrp="1"/>
          </p:cNvSpPr>
          <p:nvPr>
            <p:ph type="subTitle" idx="1"/>
          </p:nvPr>
        </p:nvSpPr>
        <p:spPr/>
        <p:txBody>
          <a:bodyPr/>
          <a:lstStyle/>
          <a:p>
            <a:pPr algn="ctr"/>
            <a:endParaRPr lang="nl-NL" dirty="0"/>
          </a:p>
        </p:txBody>
      </p:sp>
    </p:spTree>
    <p:extLst>
      <p:ext uri="{BB962C8B-B14F-4D97-AF65-F5344CB8AC3E}">
        <p14:creationId xmlns:p14="http://schemas.microsoft.com/office/powerpoint/2010/main" val="207273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6891DF76-44BF-48B6-B7B8-228003077AA5}"/>
              </a:ext>
            </a:extLst>
          </p:cNvPr>
          <p:cNvPicPr>
            <a:picLocks noGrp="1" noChangeAspect="1"/>
          </p:cNvPicPr>
          <p:nvPr>
            <p:ph type="pic" idx="1"/>
          </p:nvPr>
        </p:nvPicPr>
        <p:blipFill>
          <a:blip r:embed="rId2"/>
          <a:srcRect l="1905" r="1905"/>
          <a:stretch>
            <a:fillRect/>
          </a:stretch>
        </p:blipFill>
        <p:spPr>
          <a:xfrm>
            <a:off x="1507877" y="1456267"/>
            <a:ext cx="7219680" cy="42220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892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5D7F6489-5558-4ACC-A66D-23614C6AC50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142" b="6142"/>
          <a:stretch>
            <a:fillRect/>
          </a:stretch>
        </p:blipFill>
        <p:spPr bwMode="auto">
          <a:xfrm>
            <a:off x="914103" y="1109099"/>
            <a:ext cx="7620298" cy="4456324"/>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427E05C3-4497-411E-A73A-F26C3C4E9687}"/>
              </a:ext>
            </a:extLst>
          </p:cNvPr>
          <p:cNvSpPr>
            <a:spLocks noGrp="1"/>
          </p:cNvSpPr>
          <p:nvPr>
            <p:ph type="body" sz="half" idx="2"/>
          </p:nvPr>
        </p:nvSpPr>
        <p:spPr>
          <a:xfrm>
            <a:off x="1558589" y="5785030"/>
            <a:ext cx="6591985" cy="493712"/>
          </a:xfrm>
        </p:spPr>
        <p:txBody>
          <a:bodyPr/>
          <a:lstStyle/>
          <a:p>
            <a:pPr algn="ctr"/>
            <a:r>
              <a:rPr lang="nl-NL" dirty="0"/>
              <a:t>Een bruiloftsmaal</a:t>
            </a:r>
          </a:p>
        </p:txBody>
      </p:sp>
    </p:spTree>
    <p:extLst>
      <p:ext uri="{BB962C8B-B14F-4D97-AF65-F5344CB8AC3E}">
        <p14:creationId xmlns:p14="http://schemas.microsoft.com/office/powerpoint/2010/main" val="246763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boom, buiten, gras, plant&#10;&#10;Beschrijving is gegenereerd met zeer hoge betrouwbaarheid">
            <a:extLst>
              <a:ext uri="{FF2B5EF4-FFF2-40B4-BE49-F238E27FC236}">
                <a16:creationId xmlns:a16="http://schemas.microsoft.com/office/drawing/2014/main" id="{6083859D-9D05-4B68-A5F6-147AB89C2315}"/>
              </a:ext>
            </a:extLst>
          </p:cNvPr>
          <p:cNvPicPr>
            <a:picLocks noGrp="1" noChangeAspect="1"/>
          </p:cNvPicPr>
          <p:nvPr>
            <p:ph type="pic" idx="1"/>
          </p:nvPr>
        </p:nvPicPr>
        <p:blipFill rotWithShape="1">
          <a:blip r:embed="rId3"/>
          <a:srcRect t="490" b="-1126"/>
          <a:stretch/>
        </p:blipFill>
        <p:spPr>
          <a:xfrm>
            <a:off x="1942415" y="395110"/>
            <a:ext cx="6591985" cy="4405489"/>
          </a:xfrm>
        </p:spPr>
      </p:pic>
      <p:sp>
        <p:nvSpPr>
          <p:cNvPr id="4" name="Tijdelijke aanduiding voor tekst 3">
            <a:extLst>
              <a:ext uri="{FF2B5EF4-FFF2-40B4-BE49-F238E27FC236}">
                <a16:creationId xmlns:a16="http://schemas.microsoft.com/office/drawing/2014/main" id="{D5D11560-5E56-4654-93BA-E3B15D5B507C}"/>
              </a:ext>
            </a:extLst>
          </p:cNvPr>
          <p:cNvSpPr>
            <a:spLocks noGrp="1"/>
          </p:cNvSpPr>
          <p:nvPr>
            <p:ph type="body" sz="half" idx="2"/>
          </p:nvPr>
        </p:nvSpPr>
        <p:spPr>
          <a:xfrm>
            <a:off x="1942415" y="5367338"/>
            <a:ext cx="6591985" cy="493712"/>
          </a:xfrm>
        </p:spPr>
        <p:txBody>
          <a:bodyPr>
            <a:normAutofit fontScale="92500" lnSpcReduction="20000"/>
          </a:bodyPr>
          <a:lstStyle/>
          <a:p>
            <a:pPr algn="ctr"/>
            <a:r>
              <a:rPr lang="nl-NL" sz="3200" dirty="0"/>
              <a:t>Geen gevaar te duchten</a:t>
            </a:r>
          </a:p>
        </p:txBody>
      </p:sp>
    </p:spTree>
    <p:extLst>
      <p:ext uri="{BB962C8B-B14F-4D97-AF65-F5344CB8AC3E}">
        <p14:creationId xmlns:p14="http://schemas.microsoft.com/office/powerpoint/2010/main" val="322667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 heer is waarlijk opgestaan">
            <a:extLst>
              <a:ext uri="{FF2B5EF4-FFF2-40B4-BE49-F238E27FC236}">
                <a16:creationId xmlns:a16="http://schemas.microsoft.com/office/drawing/2014/main" id="{71D64AA2-EE1B-4D39-BBD2-609BC9192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9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0C2F8-5F36-48FC-8862-2E080885D488}"/>
              </a:ext>
            </a:extLst>
          </p:cNvPr>
          <p:cNvSpPr>
            <a:spLocks noGrp="1"/>
          </p:cNvSpPr>
          <p:nvPr>
            <p:ph type="title"/>
          </p:nvPr>
        </p:nvSpPr>
        <p:spPr/>
        <p:txBody>
          <a:bodyPr/>
          <a:lstStyle/>
          <a:p>
            <a:pPr algn="ctr"/>
            <a:r>
              <a:rPr lang="nl-NL" dirty="0"/>
              <a:t>Twijfel</a:t>
            </a:r>
          </a:p>
        </p:txBody>
      </p:sp>
      <p:sp>
        <p:nvSpPr>
          <p:cNvPr id="3" name="Tijdelijke aanduiding voor inhoud 2">
            <a:extLst>
              <a:ext uri="{FF2B5EF4-FFF2-40B4-BE49-F238E27FC236}">
                <a16:creationId xmlns:a16="http://schemas.microsoft.com/office/drawing/2014/main" id="{03A08A15-DF07-47C5-9980-C41220DA826F}"/>
              </a:ext>
            </a:extLst>
          </p:cNvPr>
          <p:cNvSpPr>
            <a:spLocks noGrp="1"/>
          </p:cNvSpPr>
          <p:nvPr>
            <p:ph idx="1"/>
          </p:nvPr>
        </p:nvSpPr>
        <p:spPr/>
        <p:txBody>
          <a:bodyPr/>
          <a:lstStyle/>
          <a:p>
            <a:pPr marL="0" indent="0" algn="ctr">
              <a:buNone/>
            </a:pPr>
            <a:r>
              <a:rPr lang="nl-NL" dirty="0"/>
              <a:t>Mattheus 28:16</a:t>
            </a:r>
          </a:p>
          <a:p>
            <a:pPr marL="0" indent="0" algn="ctr">
              <a:buNone/>
            </a:pPr>
            <a:r>
              <a:rPr lang="nl-NL" dirty="0"/>
              <a:t>De elf leerlingen gingen naar Galilea, naar de berg waar Jezus hen had onderricht, en toen ze hem zagen bewezen ze hem eer, al twijfelden enkelen nog.</a:t>
            </a:r>
          </a:p>
          <a:p>
            <a:pPr marL="0" indent="0" algn="ctr">
              <a:buNone/>
            </a:pPr>
            <a:endParaRPr lang="nl-NL" dirty="0"/>
          </a:p>
          <a:p>
            <a:pPr marL="0" indent="0" algn="ctr">
              <a:buNone/>
            </a:pPr>
            <a:endParaRPr lang="nl-NL" dirty="0"/>
          </a:p>
        </p:txBody>
      </p:sp>
      <p:sp>
        <p:nvSpPr>
          <p:cNvPr id="4" name="Rechthoek 3">
            <a:extLst>
              <a:ext uri="{FF2B5EF4-FFF2-40B4-BE49-F238E27FC236}">
                <a16:creationId xmlns:a16="http://schemas.microsoft.com/office/drawing/2014/main" id="{DC99D9F0-8270-488F-817F-CCC7B2E32451}"/>
              </a:ext>
            </a:extLst>
          </p:cNvPr>
          <p:cNvSpPr/>
          <p:nvPr/>
        </p:nvSpPr>
        <p:spPr>
          <a:xfrm rot="20791702">
            <a:off x="-60038" y="4017197"/>
            <a:ext cx="9264075" cy="1754326"/>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Wanneer we twijfelen </a:t>
            </a:r>
          </a:p>
          <a:p>
            <a:pPr algn="ctr"/>
            <a:r>
              <a:rPr lang="nl-NL" sz="5400" b="1" dirty="0">
                <a:ln w="22225">
                  <a:solidFill>
                    <a:schemeClr val="accent2"/>
                  </a:solidFill>
                  <a:prstDash val="solid"/>
                </a:ln>
                <a:solidFill>
                  <a:schemeClr val="accent2">
                    <a:lumMod val="40000"/>
                    <a:lumOff val="60000"/>
                  </a:schemeClr>
                </a:solidFill>
              </a:rPr>
              <a:t>zijn we in goed gezelschap</a:t>
            </a:r>
          </a:p>
        </p:txBody>
      </p:sp>
    </p:spTree>
    <p:extLst>
      <p:ext uri="{BB962C8B-B14F-4D97-AF65-F5344CB8AC3E}">
        <p14:creationId xmlns:p14="http://schemas.microsoft.com/office/powerpoint/2010/main" val="18115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EACEC-5C38-4BA0-984F-57AECA0C6473}"/>
              </a:ext>
            </a:extLst>
          </p:cNvPr>
          <p:cNvSpPr>
            <a:spLocks noGrp="1"/>
          </p:cNvSpPr>
          <p:nvPr>
            <p:ph type="title"/>
          </p:nvPr>
        </p:nvSpPr>
        <p:spPr/>
        <p:txBody>
          <a:bodyPr/>
          <a:lstStyle/>
          <a:p>
            <a:endParaRPr lang="nl-NL"/>
          </a:p>
        </p:txBody>
      </p:sp>
      <p:pic>
        <p:nvPicPr>
          <p:cNvPr id="6" name="Tijdelijke aanduiding voor afbeelding 5" descr="Afbeelding met persoon, vrouw, kijken, binnen&#10;&#10;Beschrijving is gegenereerd met zeer hoge betrouwbaarheid">
            <a:extLst>
              <a:ext uri="{FF2B5EF4-FFF2-40B4-BE49-F238E27FC236}">
                <a16:creationId xmlns:a16="http://schemas.microsoft.com/office/drawing/2014/main" id="{06B6F69D-BE19-4FDF-9B67-78166ECCB6E2}"/>
              </a:ext>
            </a:extLst>
          </p:cNvPr>
          <p:cNvPicPr>
            <a:picLocks noGrp="1" noChangeAspect="1"/>
          </p:cNvPicPr>
          <p:nvPr>
            <p:ph type="pic" idx="1"/>
          </p:nvPr>
        </p:nvPicPr>
        <p:blipFill rotWithShape="1">
          <a:blip r:embed="rId3"/>
          <a:srcRect l="1530" t="-6588" b="497"/>
          <a:stretch/>
        </p:blipFill>
        <p:spPr>
          <a:xfrm>
            <a:off x="1086015" y="-1"/>
            <a:ext cx="7448386" cy="6412089"/>
          </a:xfrm>
        </p:spPr>
      </p:pic>
      <p:sp>
        <p:nvSpPr>
          <p:cNvPr id="4" name="Tijdelijke aanduiding voor tekst 3">
            <a:extLst>
              <a:ext uri="{FF2B5EF4-FFF2-40B4-BE49-F238E27FC236}">
                <a16:creationId xmlns:a16="http://schemas.microsoft.com/office/drawing/2014/main" id="{37A0264A-9C6E-4C9C-BAFB-E587A5428BCA}"/>
              </a:ext>
            </a:extLst>
          </p:cNvPr>
          <p:cNvSpPr>
            <a:spLocks noGrp="1"/>
          </p:cNvSpPr>
          <p:nvPr>
            <p:ph type="body" sz="half" idx="2"/>
          </p:nvPr>
        </p:nvSpPr>
        <p:spPr>
          <a:xfrm>
            <a:off x="1355391" y="5943077"/>
            <a:ext cx="6591985" cy="493712"/>
          </a:xfrm>
        </p:spPr>
        <p:txBody>
          <a:bodyPr/>
          <a:lstStyle/>
          <a:p>
            <a:pPr algn="ctr"/>
            <a:r>
              <a:rPr lang="nl-NL" dirty="0"/>
              <a:t>Hendrick ter Brugghen (ca.1620)</a:t>
            </a:r>
          </a:p>
        </p:txBody>
      </p:sp>
    </p:spTree>
    <p:extLst>
      <p:ext uri="{BB962C8B-B14F-4D97-AF65-F5344CB8AC3E}">
        <p14:creationId xmlns:p14="http://schemas.microsoft.com/office/powerpoint/2010/main" val="316015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E9237D1-2C56-483A-BAAE-3EEC2BAAC8B2}"/>
              </a:ext>
            </a:extLst>
          </p:cNvPr>
          <p:cNvSpPr>
            <a:spLocks noGrp="1"/>
          </p:cNvSpPr>
          <p:nvPr>
            <p:ph type="title"/>
          </p:nvPr>
        </p:nvSpPr>
        <p:spPr/>
        <p:txBody>
          <a:bodyPr/>
          <a:lstStyle/>
          <a:p>
            <a:pPr algn="ctr"/>
            <a:r>
              <a:rPr lang="nl-NL" dirty="0"/>
              <a:t>Geloven zonder zien</a:t>
            </a:r>
          </a:p>
        </p:txBody>
      </p:sp>
      <p:sp>
        <p:nvSpPr>
          <p:cNvPr id="6" name="Tijdelijke aanduiding voor inhoud 5">
            <a:extLst>
              <a:ext uri="{FF2B5EF4-FFF2-40B4-BE49-F238E27FC236}">
                <a16:creationId xmlns:a16="http://schemas.microsoft.com/office/drawing/2014/main" id="{E57DADF1-7A5D-4643-9D50-38648FF9B0C0}"/>
              </a:ext>
            </a:extLst>
          </p:cNvPr>
          <p:cNvSpPr>
            <a:spLocks noGrp="1"/>
          </p:cNvSpPr>
          <p:nvPr>
            <p:ph idx="1"/>
          </p:nvPr>
        </p:nvSpPr>
        <p:spPr/>
        <p:txBody>
          <a:bodyPr/>
          <a:lstStyle/>
          <a:p>
            <a:pPr marL="0" indent="0" algn="ctr">
              <a:buNone/>
            </a:pPr>
            <a:r>
              <a:rPr lang="nl-NL" dirty="0"/>
              <a:t>Johannes 20:27-29</a:t>
            </a:r>
          </a:p>
          <a:p>
            <a:pPr marL="0" indent="0" algn="ctr">
              <a:buNone/>
            </a:pPr>
            <a:r>
              <a:rPr lang="nl-NL" dirty="0"/>
              <a:t>Daarna zei Hij tot Thomas: Breng je vinger hier en zie mijn handen, en breng je hand en steek die in mijn zijde, en wees niet ongelovig maar gelovig.</a:t>
            </a:r>
          </a:p>
          <a:p>
            <a:pPr marL="0" indent="0" algn="ctr">
              <a:buNone/>
            </a:pPr>
            <a:r>
              <a:rPr lang="nl-NL" dirty="0"/>
              <a:t>Thomas antwoordde en zei tot Hem: Mijn Heer en mijn God!</a:t>
            </a:r>
          </a:p>
          <a:p>
            <a:pPr marL="0" indent="0" algn="ctr">
              <a:buNone/>
            </a:pPr>
            <a:r>
              <a:rPr lang="nl-NL" dirty="0"/>
              <a:t>Jezus zei tot hem: Omdat je Mij hebt gezien, heb je geloofd? </a:t>
            </a:r>
          </a:p>
          <a:p>
            <a:pPr marL="0" indent="0" algn="ctr">
              <a:buNone/>
            </a:pPr>
            <a:r>
              <a:rPr lang="nl-NL" sz="2400" dirty="0">
                <a:solidFill>
                  <a:srgbClr val="FFFF00"/>
                </a:solidFill>
              </a:rPr>
              <a:t>Gelukkig zij die niet gezien en toch geloof hebben.</a:t>
            </a:r>
          </a:p>
          <a:p>
            <a:pPr marL="0" indent="0" algn="ctr">
              <a:buNone/>
            </a:pPr>
            <a:endParaRPr lang="nl-NL" dirty="0"/>
          </a:p>
        </p:txBody>
      </p:sp>
    </p:spTree>
    <p:extLst>
      <p:ext uri="{BB962C8B-B14F-4D97-AF65-F5344CB8AC3E}">
        <p14:creationId xmlns:p14="http://schemas.microsoft.com/office/powerpoint/2010/main" val="79898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8280444-EAAC-43F9-AA36-1097395623FA}"/>
              </a:ext>
            </a:extLst>
          </p:cNvPr>
          <p:cNvSpPr/>
          <p:nvPr/>
        </p:nvSpPr>
        <p:spPr>
          <a:xfrm rot="20884089">
            <a:off x="2022805" y="1564178"/>
            <a:ext cx="5565271" cy="341632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nl-NL" sz="5400" b="1" cap="none" spc="0" dirty="0">
                <a:ln w="9525">
                  <a:solidFill>
                    <a:schemeClr val="bg1"/>
                  </a:solidFill>
                  <a:prstDash val="solid"/>
                </a:ln>
                <a:solidFill>
                  <a:schemeClr val="tx1"/>
                </a:solidFill>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t>Wat maakt ons</a:t>
            </a:r>
            <a:br>
              <a:rPr lang="nl-NL" sz="5400" b="1" cap="none" spc="0" dirty="0">
                <a:ln w="9525">
                  <a:solidFill>
                    <a:schemeClr val="bg1"/>
                  </a:solidFill>
                  <a:prstDash val="solid"/>
                </a:ln>
                <a:solidFill>
                  <a:schemeClr val="tx1"/>
                </a:solidFill>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br>
            <a:r>
              <a:rPr lang="nl-NL" sz="5400" b="1" cap="none" spc="0" dirty="0">
                <a:ln w="9525">
                  <a:solidFill>
                    <a:schemeClr val="bg1"/>
                  </a:solidFill>
                  <a:prstDash val="solid"/>
                </a:ln>
                <a:solidFill>
                  <a:schemeClr val="tx1"/>
                </a:solidFill>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t>d</a:t>
            </a:r>
            <a:r>
              <a:rPr lang="nl-NL"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t>ie geloven</a:t>
            </a:r>
            <a:br>
              <a:rPr lang="nl-NL"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br>
            <a:r>
              <a:rPr lang="nl-NL"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t>dan</a:t>
            </a:r>
            <a:br>
              <a:rPr lang="nl-NL"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br>
            <a:r>
              <a:rPr lang="nl-NL"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rPr>
              <a:t>gelukkig?</a:t>
            </a:r>
            <a:endParaRPr lang="nl-NL" sz="5400" b="1" cap="none" spc="0" dirty="0">
              <a:ln w="9525">
                <a:solidFill>
                  <a:schemeClr val="bg1"/>
                </a:solidFill>
                <a:prstDash val="solid"/>
              </a:ln>
              <a:solidFill>
                <a:schemeClr val="tx1"/>
              </a:solidFill>
              <a:effectLst>
                <a:glow rad="228600">
                  <a:schemeClr val="accent2">
                    <a:satMod val="175000"/>
                    <a:alpha val="40000"/>
                  </a:schemeClr>
                </a:glow>
                <a:outerShdw blurRad="12700" dist="38100" dir="2700000" algn="tl" rotWithShape="0">
                  <a:schemeClr val="bg1">
                    <a:lumMod val="50000"/>
                  </a:schemeClr>
                </a:outerShdw>
                <a:reflection stA="45000" endPos="25000" dist="50800" dir="5400000" sy="-100000" algn="bl" rotWithShape="0"/>
              </a:effectLst>
            </a:endParaRPr>
          </a:p>
        </p:txBody>
      </p:sp>
    </p:spTree>
    <p:extLst>
      <p:ext uri="{BB962C8B-B14F-4D97-AF65-F5344CB8AC3E}">
        <p14:creationId xmlns:p14="http://schemas.microsoft.com/office/powerpoint/2010/main" val="320105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54AED9F3-67C5-4D50-8AD2-3CBE0CD83DB6}"/>
              </a:ext>
            </a:extLst>
          </p:cNvPr>
          <p:cNvSpPr>
            <a:spLocks noGrp="1"/>
          </p:cNvSpPr>
          <p:nvPr>
            <p:ph type="body" sz="half" idx="2"/>
          </p:nvPr>
        </p:nvSpPr>
        <p:spPr>
          <a:xfrm>
            <a:off x="1781474" y="5657949"/>
            <a:ext cx="6591985" cy="493712"/>
          </a:xfrm>
        </p:spPr>
        <p:txBody>
          <a:bodyPr/>
          <a:lstStyle/>
          <a:p>
            <a:pPr algn="ctr"/>
            <a:r>
              <a:rPr lang="nl-NL" dirty="0"/>
              <a:t>Lucas </a:t>
            </a:r>
            <a:r>
              <a:rPr lang="nl-NL" dirty="0" err="1"/>
              <a:t>Cranach</a:t>
            </a:r>
            <a:r>
              <a:rPr lang="nl-NL" dirty="0"/>
              <a:t> de Oudere en Martin Luther (ca 1520)</a:t>
            </a:r>
          </a:p>
        </p:txBody>
      </p:sp>
      <p:pic>
        <p:nvPicPr>
          <p:cNvPr id="8" name="Tijdelijke aanduiding voor afbeelding 7" descr="Afbeelding met foto, tekst, boom&#10;&#10;Beschrijving is gegenereerd met hoge betrouwbaarheid">
            <a:extLst>
              <a:ext uri="{FF2B5EF4-FFF2-40B4-BE49-F238E27FC236}">
                <a16:creationId xmlns:a16="http://schemas.microsoft.com/office/drawing/2014/main" id="{29810876-9F86-4831-A5B0-37B1B44FFBD9}"/>
              </a:ext>
            </a:extLst>
          </p:cNvPr>
          <p:cNvPicPr>
            <a:picLocks noGrp="1" noChangeAspect="1"/>
          </p:cNvPicPr>
          <p:nvPr>
            <p:ph type="pic" idx="1"/>
          </p:nvPr>
        </p:nvPicPr>
        <p:blipFill rotWithShape="1">
          <a:blip r:embed="rId3"/>
          <a:srcRect t="829" b="1421"/>
          <a:stretch/>
        </p:blipFill>
        <p:spPr>
          <a:xfrm>
            <a:off x="1443297" y="323154"/>
            <a:ext cx="7404613" cy="5058743"/>
          </a:xfrm>
        </p:spPr>
      </p:pic>
    </p:spTree>
    <p:extLst>
      <p:ext uri="{BB962C8B-B14F-4D97-AF65-F5344CB8AC3E}">
        <p14:creationId xmlns:p14="http://schemas.microsoft.com/office/powerpoint/2010/main" val="325720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2FA0-1091-4A06-A451-8D8307716D43}"/>
              </a:ext>
            </a:extLst>
          </p:cNvPr>
          <p:cNvSpPr>
            <a:spLocks noGrp="1"/>
          </p:cNvSpPr>
          <p:nvPr>
            <p:ph type="title"/>
          </p:nvPr>
        </p:nvSpPr>
        <p:spPr/>
        <p:txBody>
          <a:bodyPr/>
          <a:lstStyle/>
          <a:p>
            <a:pPr algn="ctr"/>
            <a:r>
              <a:rPr lang="nl-NL" dirty="0"/>
              <a:t>Gelukkig omdat…</a:t>
            </a:r>
          </a:p>
        </p:txBody>
      </p:sp>
      <p:sp>
        <p:nvSpPr>
          <p:cNvPr id="3" name="Tijdelijke aanduiding voor inhoud 2">
            <a:extLst>
              <a:ext uri="{FF2B5EF4-FFF2-40B4-BE49-F238E27FC236}">
                <a16:creationId xmlns:a16="http://schemas.microsoft.com/office/drawing/2014/main" id="{DFA79C4E-9793-45EC-A17C-74279B607972}"/>
              </a:ext>
            </a:extLst>
          </p:cNvPr>
          <p:cNvSpPr>
            <a:spLocks noGrp="1"/>
          </p:cNvSpPr>
          <p:nvPr>
            <p:ph idx="1"/>
          </p:nvPr>
        </p:nvSpPr>
        <p:spPr/>
        <p:txBody>
          <a:bodyPr>
            <a:normAutofit fontScale="92500" lnSpcReduction="10000"/>
          </a:bodyPr>
          <a:lstStyle/>
          <a:p>
            <a:pPr marL="0" indent="0" algn="ctr">
              <a:buNone/>
            </a:pPr>
            <a:r>
              <a:rPr lang="nl-NL" dirty="0"/>
              <a:t>2 Kor. 4:6</a:t>
            </a:r>
          </a:p>
          <a:p>
            <a:pPr marL="0" indent="0" algn="ctr">
              <a:buNone/>
            </a:pPr>
            <a:r>
              <a:rPr lang="nl-NL" dirty="0"/>
              <a:t>De God die heeft gezegd: ‘Uit de duisternis zal licht schijnen, ‘heeft in ons hart het licht doen schijnen om ons te verlichten met de kennis van zijn luister, die afstraalt van het gezicht van Jezus Christus.</a:t>
            </a:r>
          </a:p>
          <a:p>
            <a:pPr marL="0" indent="0" algn="ctr">
              <a:buNone/>
            </a:pPr>
            <a:endParaRPr lang="nl-NL" dirty="0"/>
          </a:p>
          <a:p>
            <a:pPr marL="0" indent="0" algn="ctr">
              <a:buNone/>
            </a:pPr>
            <a:r>
              <a:rPr lang="nl-NL" sz="2400" dirty="0">
                <a:solidFill>
                  <a:srgbClr val="FFFF00"/>
                </a:solidFill>
              </a:rPr>
              <a:t>Vier begrippen:</a:t>
            </a:r>
          </a:p>
          <a:p>
            <a:pPr marL="0" indent="0" algn="ctr">
              <a:buNone/>
            </a:pPr>
            <a:r>
              <a:rPr lang="nl-NL" dirty="0"/>
              <a:t>Vergeving</a:t>
            </a:r>
          </a:p>
          <a:p>
            <a:pPr marL="0" indent="0" algn="ctr">
              <a:buNone/>
            </a:pPr>
            <a:r>
              <a:rPr lang="nl-NL" dirty="0"/>
              <a:t>Vreugde</a:t>
            </a:r>
          </a:p>
          <a:p>
            <a:pPr marL="0" indent="0" algn="ctr">
              <a:buNone/>
            </a:pPr>
            <a:r>
              <a:rPr lang="nl-NL" dirty="0"/>
              <a:t>Overvloed</a:t>
            </a:r>
          </a:p>
          <a:p>
            <a:pPr marL="0" indent="0" algn="ctr">
              <a:buNone/>
            </a:pPr>
            <a:r>
              <a:rPr lang="nl-NL" dirty="0"/>
              <a:t>Vrede</a:t>
            </a:r>
          </a:p>
          <a:p>
            <a:pPr marL="0" indent="0" algn="ctr">
              <a:buNone/>
            </a:pPr>
            <a:endParaRPr lang="nl-NL" dirty="0"/>
          </a:p>
        </p:txBody>
      </p:sp>
    </p:spTree>
    <p:extLst>
      <p:ext uri="{BB962C8B-B14F-4D97-AF65-F5344CB8AC3E}">
        <p14:creationId xmlns:p14="http://schemas.microsoft.com/office/powerpoint/2010/main" val="22062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4DCEA-9ECA-4CD6-AC8B-5C38621584E4}"/>
              </a:ext>
            </a:extLst>
          </p:cNvPr>
          <p:cNvSpPr>
            <a:spLocks noGrp="1"/>
          </p:cNvSpPr>
          <p:nvPr>
            <p:ph type="title"/>
          </p:nvPr>
        </p:nvSpPr>
        <p:spPr/>
        <p:txBody>
          <a:bodyPr/>
          <a:lstStyle/>
          <a:p>
            <a:endParaRPr lang="nl-NL"/>
          </a:p>
        </p:txBody>
      </p:sp>
      <p:pic>
        <p:nvPicPr>
          <p:cNvPr id="6" name="Tijdelijke aanduiding voor afbeelding 5" descr="Afbeelding met tekst&#10;&#10;Beschrijving is gegenereerd met hoge betrouwbaarheid">
            <a:extLst>
              <a:ext uri="{FF2B5EF4-FFF2-40B4-BE49-F238E27FC236}">
                <a16:creationId xmlns:a16="http://schemas.microsoft.com/office/drawing/2014/main" id="{8E48F0EF-5F3E-4E06-9232-D2735A6D2010}"/>
              </a:ext>
            </a:extLst>
          </p:cNvPr>
          <p:cNvPicPr>
            <a:picLocks noGrp="1" noChangeAspect="1"/>
          </p:cNvPicPr>
          <p:nvPr>
            <p:ph type="pic" idx="1"/>
          </p:nvPr>
        </p:nvPicPr>
        <p:blipFill rotWithShape="1">
          <a:blip r:embed="rId2"/>
          <a:srcRect l="-907" t="-913" r="-1531" b="-1796"/>
          <a:stretch/>
        </p:blipFill>
        <p:spPr>
          <a:xfrm>
            <a:off x="1438837" y="496711"/>
            <a:ext cx="7219742" cy="5576711"/>
          </a:xfrm>
        </p:spPr>
      </p:pic>
    </p:spTree>
    <p:extLst>
      <p:ext uri="{BB962C8B-B14F-4D97-AF65-F5344CB8AC3E}">
        <p14:creationId xmlns:p14="http://schemas.microsoft.com/office/powerpoint/2010/main" val="2917934525"/>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1787</TotalTime>
  <Words>253</Words>
  <Application>Microsoft Office PowerPoint</Application>
  <PresentationFormat>Diavoorstelling (4:3)</PresentationFormat>
  <Paragraphs>36</Paragraphs>
  <Slides>12</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Century Gothic</vt:lpstr>
      <vt:lpstr>Wingdings 3</vt:lpstr>
      <vt:lpstr>Sliert</vt:lpstr>
      <vt:lpstr>Pasen 2018</vt:lpstr>
      <vt:lpstr>PowerPoint-presentatie</vt:lpstr>
      <vt:lpstr>Twijfel</vt:lpstr>
      <vt:lpstr>PowerPoint-presentatie</vt:lpstr>
      <vt:lpstr>Geloven zonder zien</vt:lpstr>
      <vt:lpstr>PowerPoint-presentatie</vt:lpstr>
      <vt:lpstr>PowerPoint-presentatie</vt:lpstr>
      <vt:lpstr>Gelukkig omdat…</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Eenvoudig geestelijk leven</dc:title>
  <dc:creator>Tonny Lievers</dc:creator>
  <cp:lastModifiedBy>Tonny Lievers</cp:lastModifiedBy>
  <cp:revision>71</cp:revision>
  <cp:lastPrinted>2017-11-04T15:05:32Z</cp:lastPrinted>
  <dcterms:created xsi:type="dcterms:W3CDTF">2017-10-07T16:59:27Z</dcterms:created>
  <dcterms:modified xsi:type="dcterms:W3CDTF">2018-03-31T15:30:22Z</dcterms:modified>
</cp:coreProperties>
</file>