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3" r:id="rId3"/>
    <p:sldId id="264" r:id="rId4"/>
    <p:sldId id="265" r:id="rId5"/>
    <p:sldId id="257" r:id="rId6"/>
    <p:sldId id="266" r:id="rId7"/>
    <p:sldId id="262" r:id="rId8"/>
    <p:sldId id="267" r:id="rId9"/>
    <p:sldId id="269" r:id="rId10"/>
    <p:sldId id="261" r:id="rId11"/>
    <p:sldId id="270" r:id="rId12"/>
    <p:sldId id="268" r:id="rId13"/>
    <p:sldId id="271" r:id="rId14"/>
    <p:sldId id="258" r:id="rId15"/>
    <p:sldId id="272" r:id="rId16"/>
    <p:sldId id="259" r:id="rId17"/>
  </p:sldIdLst>
  <p:sldSz cx="9144000" cy="6858000" type="screen4x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3380" autoAdjust="0"/>
  </p:normalViewPr>
  <p:slideViewPr>
    <p:cSldViewPr snapToGrid="0">
      <p:cViewPr varScale="1">
        <p:scale>
          <a:sx n="85" d="100"/>
          <a:sy n="85" d="100"/>
        </p:scale>
        <p:origin x="23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ny Lievers" userId="17767011_tp_dropbox" providerId="OAuth2" clId="{B676E025-BDC6-0D46-B392-B823E028FA17}"/>
    <pc:docChg chg="modSld">
      <pc:chgData name="Tonny Lievers" userId="17767011_tp_dropbox" providerId="OAuth2" clId="{B676E025-BDC6-0D46-B392-B823E028FA17}" dt="2018-03-11T07:04:36.129" v="82" actId="20577"/>
      <pc:docMkLst>
        <pc:docMk/>
      </pc:docMkLst>
      <pc:sldChg chg="modSp">
        <pc:chgData name="Tonny Lievers" userId="17767011_tp_dropbox" providerId="OAuth2" clId="{B676E025-BDC6-0D46-B392-B823E028FA17}" dt="2018-03-11T07:01:12.583" v="44" actId="20577"/>
        <pc:sldMkLst>
          <pc:docMk/>
          <pc:sldMk cId="251626991" sldId="263"/>
        </pc:sldMkLst>
        <pc:spChg chg="mod">
          <ac:chgData name="Tonny Lievers" userId="17767011_tp_dropbox" providerId="OAuth2" clId="{B676E025-BDC6-0D46-B392-B823E028FA17}" dt="2018-03-11T07:01:12.583" v="44" actId="20577"/>
          <ac:spMkLst>
            <pc:docMk/>
            <pc:sldMk cId="251626991" sldId="263"/>
            <ac:spMk id="3" creationId="{E65DFDBA-AAD2-4DB1-BA3E-4B86599C8C05}"/>
          </ac:spMkLst>
        </pc:spChg>
      </pc:sldChg>
      <pc:sldChg chg="modSp">
        <pc:chgData name="Tonny Lievers" userId="17767011_tp_dropbox" providerId="OAuth2" clId="{B676E025-BDC6-0D46-B392-B823E028FA17}" dt="2018-03-11T07:01:55.358" v="56" actId="20577"/>
        <pc:sldMkLst>
          <pc:docMk/>
          <pc:sldMk cId="4116829080" sldId="264"/>
        </pc:sldMkLst>
        <pc:spChg chg="mod">
          <ac:chgData name="Tonny Lievers" userId="17767011_tp_dropbox" providerId="OAuth2" clId="{B676E025-BDC6-0D46-B392-B823E028FA17}" dt="2018-03-11T07:01:55.358" v="56" actId="20577"/>
          <ac:spMkLst>
            <pc:docMk/>
            <pc:sldMk cId="4116829080" sldId="264"/>
            <ac:spMk id="2" creationId="{5B95B54E-AE88-493F-AE0C-A0ED8F611847}"/>
          </ac:spMkLst>
        </pc:spChg>
      </pc:sldChg>
      <pc:sldChg chg="modSp">
        <pc:chgData name="Tonny Lievers" userId="17767011_tp_dropbox" providerId="OAuth2" clId="{B676E025-BDC6-0D46-B392-B823E028FA17}" dt="2018-03-11T07:03:31.514" v="57" actId="20577"/>
        <pc:sldMkLst>
          <pc:docMk/>
          <pc:sldMk cId="2000239139" sldId="270"/>
        </pc:sldMkLst>
        <pc:spChg chg="mod">
          <ac:chgData name="Tonny Lievers" userId="17767011_tp_dropbox" providerId="OAuth2" clId="{B676E025-BDC6-0D46-B392-B823E028FA17}" dt="2018-03-11T07:03:31.514" v="57" actId="20577"/>
          <ac:spMkLst>
            <pc:docMk/>
            <pc:sldMk cId="2000239139" sldId="270"/>
            <ac:spMk id="3" creationId="{C73D17BD-69B5-47E0-A49C-2249FB35D163}"/>
          </ac:spMkLst>
        </pc:spChg>
      </pc:sldChg>
      <pc:sldChg chg="modSp">
        <pc:chgData name="Tonny Lievers" userId="17767011_tp_dropbox" providerId="OAuth2" clId="{B676E025-BDC6-0D46-B392-B823E028FA17}" dt="2018-03-11T07:04:36.129" v="82" actId="20577"/>
        <pc:sldMkLst>
          <pc:docMk/>
          <pc:sldMk cId="2186361684" sldId="271"/>
        </pc:sldMkLst>
        <pc:spChg chg="mod">
          <ac:chgData name="Tonny Lievers" userId="17767011_tp_dropbox" providerId="OAuth2" clId="{B676E025-BDC6-0D46-B392-B823E028FA17}" dt="2018-03-11T07:04:36.129" v="82" actId="20577"/>
          <ac:spMkLst>
            <pc:docMk/>
            <pc:sldMk cId="2186361684" sldId="271"/>
            <ac:spMk id="3" creationId="{6CFC009C-921F-45D0-9BCA-FAF997AF6C8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E80A5F7-2984-4716-8548-AB5A5E0EE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F5E73CA-F9A6-45F9-BB91-33AA76D756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AF4806CC-6680-48B4-8985-3646CA1C02C4}" type="datetimeFigureOut">
              <a:rPr lang="nl-NL" smtClean="0"/>
              <a:t>11-3-2018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149454-9904-459F-B3C2-E8FE76D562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509B91-C611-4B1A-9755-08FE92AC7B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0CE49D2F-7FE6-4B13-A984-A717D6374F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586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187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D462968-1A19-4C20-B9E1-6589ED13BB54}" type="datetimeFigureOut">
              <a:rPr lang="nl-NL" smtClean="0"/>
              <a:t>11-3-2018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7387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7547" y="4813866"/>
            <a:ext cx="5500370" cy="393861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4505" y="9500961"/>
            <a:ext cx="2979367" cy="50187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96639425-3422-4343-A774-F10FF474342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68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39425-3422-4343-A774-F10FF4743428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3380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5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4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371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11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25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303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063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2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68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0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8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698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2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1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5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51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42822-082E-45C9-8252-A2B72EE37D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/>
              <a:t>Onvolmaakt</a:t>
            </a:r>
            <a:br>
              <a:rPr lang="nl-NL" dirty="0"/>
            </a:br>
            <a:r>
              <a:rPr lang="nl-NL" dirty="0"/>
              <a:t>maar</a:t>
            </a:r>
            <a:br>
              <a:rPr lang="nl-NL" dirty="0"/>
            </a:br>
            <a:r>
              <a:rPr lang="nl-NL" dirty="0"/>
              <a:t>Geliefd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FE028F-453D-4E27-A922-57124EC35C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2731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41DC3-B9F8-4818-B7B9-BF0CBAAA6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Psalm 139:1-4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EA1569-7089-4FFF-A8C4-EA6CDD919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HEER, u kent mij, u doorgrondt mij,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u weet het als ik zit of sta, 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u doorziet van verre mijn gedachten,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ga ik op weg of rust ik uit, u merkt het op, 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met al mijn wegen bent u vertrouwd.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Geen woord ligt op mijn tong, 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of u, HEER, kent het ten volle.</a:t>
            </a:r>
          </a:p>
          <a:p>
            <a:pPr marL="0" indent="0" algn="ctr">
              <a:buNone/>
            </a:pPr>
            <a:endParaRPr lang="nl-NL" sz="3200" i="1" dirty="0"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64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DDAAC-BB17-4A04-880D-09AFE3E81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Maar dan aan het eind!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3D17BD-69B5-47E0-A49C-2249FB35D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Een paar uitspraken die ik nooit had verwacht.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Als God je </a:t>
            </a:r>
            <a:r>
              <a:rPr lang="nl-NL" sz="2400"/>
              <a:t>volkomen doorgrondt </a:t>
            </a:r>
            <a:r>
              <a:rPr lang="nl-NL" sz="2400" dirty="0"/>
              <a:t>en je volkomen kent… </a:t>
            </a:r>
            <a:br>
              <a:rPr lang="nl-NL" sz="2400" dirty="0"/>
            </a:br>
            <a:r>
              <a:rPr lang="nl-NL" sz="2400" dirty="0"/>
              <a:t>	Zonder dat Hij je afwijst!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Hoe kun je dan anderen haten???</a:t>
            </a:r>
          </a:p>
        </p:txBody>
      </p:sp>
    </p:spTree>
    <p:extLst>
      <p:ext uri="{BB962C8B-B14F-4D97-AF65-F5344CB8AC3E}">
        <p14:creationId xmlns:p14="http://schemas.microsoft.com/office/powerpoint/2010/main" val="2000239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5B54E-AE88-493F-AE0C-A0ED8F611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Psalm 139: 19-22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5DFDBA-AAD2-4DB1-BA3E-4B86599C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>
                <a:latin typeface="Castellar" panose="020A0402060406010301" pitchFamily="18" charset="0"/>
              </a:rPr>
              <a:t> God, breng de zondaars om, -</a:t>
            </a:r>
          </a:p>
          <a:p>
            <a:pPr marL="0" indent="0" algn="ctr">
              <a:buNone/>
            </a:pPr>
            <a:r>
              <a:rPr lang="nl-NL" dirty="0">
                <a:latin typeface="Castellar" panose="020A0402060406010301" pitchFamily="18" charset="0"/>
              </a:rPr>
              <a:t>weg uit mijn ogen, jullie die bloed vergieten-</a:t>
            </a:r>
          </a:p>
          <a:p>
            <a:pPr marL="0" indent="0" algn="ctr">
              <a:buNone/>
            </a:pPr>
            <a:r>
              <a:rPr lang="nl-NL" dirty="0">
                <a:latin typeface="Castellar" panose="020A0402060406010301" pitchFamily="18" charset="0"/>
              </a:rPr>
              <a:t>ze spreken kwaadaardig over u, </a:t>
            </a:r>
          </a:p>
          <a:p>
            <a:pPr marL="0" indent="0" algn="ctr">
              <a:buNone/>
            </a:pPr>
            <a:r>
              <a:rPr lang="nl-NL" dirty="0">
                <a:latin typeface="Castellar" panose="020A0402060406010301" pitchFamily="18" charset="0"/>
              </a:rPr>
              <a:t>uw vijanden misbruiken uw naam.</a:t>
            </a:r>
          </a:p>
          <a:p>
            <a:pPr marL="0" indent="0" algn="ctr">
              <a:buNone/>
            </a:pPr>
            <a:r>
              <a:rPr lang="nl-NL" dirty="0">
                <a:latin typeface="Castellar" panose="020A0402060406010301" pitchFamily="18" charset="0"/>
              </a:rPr>
              <a:t>Zou ik niet haten wie u haten, HEER, </a:t>
            </a:r>
          </a:p>
          <a:p>
            <a:pPr marL="0" indent="0" algn="ctr">
              <a:buNone/>
            </a:pPr>
            <a:r>
              <a:rPr lang="nl-NL" dirty="0">
                <a:latin typeface="Castellar" panose="020A0402060406010301" pitchFamily="18" charset="0"/>
              </a:rPr>
              <a:t>niet verachten wie tegen u opstaan?</a:t>
            </a:r>
          </a:p>
          <a:p>
            <a:pPr marL="0" indent="0" algn="ctr">
              <a:buNone/>
            </a:pPr>
            <a:r>
              <a:rPr lang="nl-NL" dirty="0">
                <a:latin typeface="Castellar" panose="020A0402060406010301" pitchFamily="18" charset="0"/>
              </a:rPr>
              <a:t>Ik haat hen, zo fel als ik haten kan, </a:t>
            </a:r>
          </a:p>
          <a:p>
            <a:pPr marL="0" indent="0" algn="ctr">
              <a:buNone/>
            </a:pPr>
            <a:r>
              <a:rPr lang="nl-NL" dirty="0">
                <a:latin typeface="Castellar" panose="020A0402060406010301" pitchFamily="18" charset="0"/>
              </a:rPr>
              <a:t>ze zijn mijn vijand geworden.</a:t>
            </a:r>
          </a:p>
          <a:p>
            <a:pPr marL="0" indent="0" algn="ctr">
              <a:buNone/>
            </a:pPr>
            <a:endParaRPr lang="nl-NL" dirty="0"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460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3DF362-FC96-4C1F-8A88-8447C60A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Hij aanvaardt mij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FC009C-921F-45D0-9BCA-FAF997AF6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Zelf wanneer ik niet voldoe aan </a:t>
            </a:r>
            <a:r>
              <a:rPr lang="nl-NL" sz="2800"/>
              <a:t>de basisopdracht </a:t>
            </a:r>
            <a:r>
              <a:rPr lang="nl-NL" sz="2800" dirty="0"/>
              <a:t>van het geloof: 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Heb je vijanden lief als jezelf!</a:t>
            </a:r>
          </a:p>
        </p:txBody>
      </p:sp>
    </p:spTree>
    <p:extLst>
      <p:ext uri="{BB962C8B-B14F-4D97-AF65-F5344CB8AC3E}">
        <p14:creationId xmlns:p14="http://schemas.microsoft.com/office/powerpoint/2010/main" val="2186361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0D43E5-504B-4871-A46A-8CD3E2E1A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Mattheüs 11:28-30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998C1E-9CAB-431E-9330-A4053C2AD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 Kom naar mij, jullie die vermoeid zijn en onder lasten gebukt gaan, dan zal ik jullie rust geven.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Neem mijn juk op je en leer van mij, want ik ben zachtmoedig en nederig van hart. Dan zullen jullie werkelijk rust vinden,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want mijn juk is zacht en mijn last is licht.’</a:t>
            </a:r>
          </a:p>
        </p:txBody>
      </p:sp>
    </p:spTree>
    <p:extLst>
      <p:ext uri="{BB962C8B-B14F-4D97-AF65-F5344CB8AC3E}">
        <p14:creationId xmlns:p14="http://schemas.microsoft.com/office/powerpoint/2010/main" val="3223010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3291D1-D19F-4961-BA42-E4F841C3E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Ik mag rust vinden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2184E3-E560-456F-A1D4-7D0868230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200" dirty="0"/>
              <a:t>En ik weet zeker dat ik geliefd ben!</a:t>
            </a:r>
          </a:p>
        </p:txBody>
      </p:sp>
    </p:spTree>
    <p:extLst>
      <p:ext uri="{BB962C8B-B14F-4D97-AF65-F5344CB8AC3E}">
        <p14:creationId xmlns:p14="http://schemas.microsoft.com/office/powerpoint/2010/main" val="4007269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2B631-80A1-4EAA-903A-3FF0D8BAF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Hooglied 1:5-6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53E9F8-3EB2-4C20-BFAD-14AE161F7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Meisjes van Jeruzalem, </a:t>
            </a:r>
          </a:p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donker ben ik, en mooi, </a:t>
            </a:r>
          </a:p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als de tenten van </a:t>
            </a:r>
            <a:r>
              <a:rPr lang="nl-NL" i="1" dirty="0" err="1">
                <a:latin typeface="Castellar" panose="020A0402060406010301" pitchFamily="18" charset="0"/>
              </a:rPr>
              <a:t>Kedar</a:t>
            </a:r>
            <a:r>
              <a:rPr lang="nl-NL" i="1" dirty="0">
                <a:latin typeface="Castellar" panose="020A0402060406010301" pitchFamily="18" charset="0"/>
              </a:rPr>
              <a:t>, </a:t>
            </a:r>
          </a:p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als het doek van </a:t>
            </a:r>
            <a:r>
              <a:rPr lang="nl-NL" i="1" dirty="0" err="1">
                <a:latin typeface="Castellar" panose="020A0402060406010301" pitchFamily="18" charset="0"/>
              </a:rPr>
              <a:t>Salomo’s</a:t>
            </a:r>
            <a:r>
              <a:rPr lang="nl-NL" i="1" dirty="0">
                <a:latin typeface="Castellar" panose="020A0402060406010301" pitchFamily="18" charset="0"/>
              </a:rPr>
              <a:t> tenten.</a:t>
            </a:r>
          </a:p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Kijk niet op mij neer omdat ik donker ben, </a:t>
            </a:r>
          </a:p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omdat de zon mij heeft gebrand. </a:t>
            </a:r>
          </a:p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Mijn moeders zonen waren hard voor mij: </a:t>
            </a:r>
          </a:p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ik moest hun wijngaarden bewaken. </a:t>
            </a:r>
          </a:p>
          <a:p>
            <a:pPr marL="0" indent="0" algn="ctr">
              <a:buNone/>
            </a:pPr>
            <a:r>
              <a:rPr lang="nl-NL" i="1" dirty="0">
                <a:latin typeface="Castellar" panose="020A0402060406010301" pitchFamily="18" charset="0"/>
              </a:rPr>
              <a:t>Mijn eigen wijngaard heb ik niet bewaakt.</a:t>
            </a:r>
          </a:p>
        </p:txBody>
      </p:sp>
    </p:spTree>
    <p:extLst>
      <p:ext uri="{BB962C8B-B14F-4D97-AF65-F5344CB8AC3E}">
        <p14:creationId xmlns:p14="http://schemas.microsoft.com/office/powerpoint/2010/main" val="2029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5B54E-AE88-493F-AE0C-A0ED8F611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5DFDBA-AAD2-4DB1-BA3E-4B86599C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Een heel moeilijke situatie</a:t>
            </a:r>
          </a:p>
          <a:p>
            <a:pPr marL="0" indent="0" algn="ctr">
              <a:buNone/>
            </a:pPr>
            <a:r>
              <a:rPr lang="nl-NL" sz="2800"/>
              <a:t>Iemand heeft je leven moedwillig ontwricht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‘Ik weet wel dat ik moet vergeven,</a:t>
            </a:r>
            <a:br>
              <a:rPr lang="nl-NL" sz="2800" dirty="0"/>
            </a:br>
            <a:r>
              <a:rPr lang="nl-NL" sz="2800" dirty="0"/>
              <a:t>maar ik kan het gewoon niet!’</a:t>
            </a:r>
          </a:p>
        </p:txBody>
      </p:sp>
    </p:spTree>
    <p:extLst>
      <p:ext uri="{BB962C8B-B14F-4D97-AF65-F5344CB8AC3E}">
        <p14:creationId xmlns:p14="http://schemas.microsoft.com/office/powerpoint/2010/main" val="25162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5B54E-AE88-493F-AE0C-A0ED8F611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God kent </a:t>
            </a:r>
            <a:r>
              <a:rPr lang="nl-NL"/>
              <a:t>onze beperkingen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5DFDBA-AAD2-4DB1-BA3E-4B86599C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2800" dirty="0"/>
              <a:t>Sommige wonden willen maar niet helen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‘Als je geen benen hebt verwacht niemand dat je kunt lopen’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Gods Vaderhart is nooit voor ons gesloten</a:t>
            </a:r>
          </a:p>
        </p:txBody>
      </p:sp>
    </p:spTree>
    <p:extLst>
      <p:ext uri="{BB962C8B-B14F-4D97-AF65-F5344CB8AC3E}">
        <p14:creationId xmlns:p14="http://schemas.microsoft.com/office/powerpoint/2010/main" val="4116829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5B54E-AE88-493F-AE0C-A0ED8F611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Wij weten het zo goed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5DFDBA-AAD2-4DB1-BA3E-4B86599C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Vergeving bevrijdt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We weten van voorbeelden van mensen die hun ergste vijanden hebben vergeven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En we houden die voorbeelden aan elkaar voor</a:t>
            </a:r>
          </a:p>
        </p:txBody>
      </p:sp>
    </p:spTree>
    <p:extLst>
      <p:ext uri="{BB962C8B-B14F-4D97-AF65-F5344CB8AC3E}">
        <p14:creationId xmlns:p14="http://schemas.microsoft.com/office/powerpoint/2010/main" val="1260349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B7C166-AE95-4CBF-97C2-8BBE5141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Mattheüs 6:12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05AF18-696B-44A3-9A45-059E797DD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Want als jullie anderen hun misstappen vergeven, zal jullie hemelse Vader ook jullie vergeven.</a:t>
            </a:r>
          </a:p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Maar als je anderen niet vergeeft, zal jullie Vader jullie je misstappen evenmin vergeven.</a:t>
            </a:r>
          </a:p>
        </p:txBody>
      </p:sp>
    </p:spTree>
    <p:extLst>
      <p:ext uri="{BB962C8B-B14F-4D97-AF65-F5344CB8AC3E}">
        <p14:creationId xmlns:p14="http://schemas.microsoft.com/office/powerpoint/2010/main" val="161593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5B54E-AE88-493F-AE0C-A0ED8F611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Maar ik kon het niet!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5DFDBA-AAD2-4DB1-BA3E-4B86599C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Ik kon niet zeggen dat hij zijn vijand, de persoon die zijn leven had geruïneerd, moest vergeven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Ik kon hem niet wijzen op zijn christenplicht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Ik hoorde in gedachten de veroordeling van de Heer</a:t>
            </a:r>
          </a:p>
        </p:txBody>
      </p:sp>
    </p:spTree>
    <p:extLst>
      <p:ext uri="{BB962C8B-B14F-4D97-AF65-F5344CB8AC3E}">
        <p14:creationId xmlns:p14="http://schemas.microsoft.com/office/powerpoint/2010/main" val="182449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41DC3-B9F8-4818-B7B9-BF0CBAAA6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Mattheüs 23:4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EA1569-7089-4FFF-A8C4-EA6CDD919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200" i="1" dirty="0">
                <a:latin typeface="Castellar" panose="020A0402060406010301" pitchFamily="18" charset="0"/>
              </a:rPr>
              <a:t>Zij nu binden zware en moeilijk te dragen lasten en leggen ze op de schouders van de mensen; maar zijzelf willen ze met hun vinger niet verroeren.</a:t>
            </a:r>
          </a:p>
        </p:txBody>
      </p:sp>
    </p:spTree>
    <p:extLst>
      <p:ext uri="{BB962C8B-B14F-4D97-AF65-F5344CB8AC3E}">
        <p14:creationId xmlns:p14="http://schemas.microsoft.com/office/powerpoint/2010/main" val="1804137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5B54E-AE88-493F-AE0C-A0ED8F6118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dirty="0"/>
              <a:t>Voor God mag je eerlijk zijn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5DFDBA-AAD2-4DB1-BA3E-4B86599C8C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064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559D0-DFA9-4462-A1F3-40FBD1407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Een psalm die veel voor mij betekent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734C2D-22AD-40C9-9DD6-F6AA2FAA6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800" dirty="0"/>
              <a:t>Omdat ik daarin Gods onvoorwaardelijke liefde voor mij heb ervaren</a:t>
            </a:r>
          </a:p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2800" dirty="0"/>
              <a:t>Hij kent mij volkomen – en wijst mij niet af</a:t>
            </a:r>
          </a:p>
        </p:txBody>
      </p:sp>
    </p:spTree>
    <p:extLst>
      <p:ext uri="{BB962C8B-B14F-4D97-AF65-F5344CB8AC3E}">
        <p14:creationId xmlns:p14="http://schemas.microsoft.com/office/powerpoint/2010/main" val="638849111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503</TotalTime>
  <Words>540</Words>
  <Application>Microsoft Office PowerPoint</Application>
  <PresentationFormat>Diavoorstelling (4:3)</PresentationFormat>
  <Paragraphs>78</Paragraphs>
  <Slides>16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Castellar</vt:lpstr>
      <vt:lpstr>Century Gothic</vt:lpstr>
      <vt:lpstr>Wingdings 3</vt:lpstr>
      <vt:lpstr>Sliert</vt:lpstr>
      <vt:lpstr>Onvolmaakt maar Geliefd</vt:lpstr>
      <vt:lpstr>Aanleiding</vt:lpstr>
      <vt:lpstr>God kent onze beperkingen</vt:lpstr>
      <vt:lpstr>Wij weten het zo goed</vt:lpstr>
      <vt:lpstr>Mattheüs 6:12</vt:lpstr>
      <vt:lpstr>Maar ik kon het niet!</vt:lpstr>
      <vt:lpstr>Mattheüs 23:4</vt:lpstr>
      <vt:lpstr>Voor God mag je eerlijk zijn</vt:lpstr>
      <vt:lpstr>Een psalm die veel voor mij betekent</vt:lpstr>
      <vt:lpstr>Psalm 139:1-4</vt:lpstr>
      <vt:lpstr>Maar dan aan het eind!</vt:lpstr>
      <vt:lpstr>Psalm 139: 19-22</vt:lpstr>
      <vt:lpstr>Hij aanvaardt mij</vt:lpstr>
      <vt:lpstr>Mattheüs 11:28-30</vt:lpstr>
      <vt:lpstr>Ik mag rust vinden</vt:lpstr>
      <vt:lpstr>Hooglied 1:5-6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Eenvoudig geestelijk leven</dc:title>
  <dc:creator>Tonny Lievers</dc:creator>
  <cp:lastModifiedBy>Tonny Lievers</cp:lastModifiedBy>
  <cp:revision>62</cp:revision>
  <cp:lastPrinted>2017-11-04T15:05:32Z</cp:lastPrinted>
  <dcterms:created xsi:type="dcterms:W3CDTF">2017-10-07T16:59:27Z</dcterms:created>
  <dcterms:modified xsi:type="dcterms:W3CDTF">2018-03-11T07:38:17Z</dcterms:modified>
</cp:coreProperties>
</file>