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61" r:id="rId5"/>
    <p:sldId id="262" r:id="rId6"/>
    <p:sldId id="263" r:id="rId7"/>
    <p:sldId id="264"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9" autoAdjust="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039FA86-845A-41F9-AB16-7A0A64F54A2D}" type="datetimeFigureOut">
              <a:rPr lang="nl-NL" smtClean="0"/>
              <a:pPr/>
              <a:t>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039FA86-845A-41F9-AB16-7A0A64F54A2D}" type="datetimeFigureOut">
              <a:rPr lang="nl-NL" smtClean="0"/>
              <a:pPr/>
              <a:t>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039FA86-845A-41F9-AB16-7A0A64F54A2D}" type="datetimeFigureOut">
              <a:rPr lang="nl-NL" smtClean="0"/>
              <a:pPr/>
              <a:t>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039FA86-845A-41F9-AB16-7A0A64F54A2D}" type="datetimeFigureOut">
              <a:rPr lang="nl-NL" smtClean="0"/>
              <a:pPr/>
              <a:t>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039FA86-845A-41F9-AB16-7A0A64F54A2D}" type="datetimeFigureOut">
              <a:rPr lang="nl-NL" smtClean="0"/>
              <a:pPr/>
              <a:t>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039FA86-845A-41F9-AB16-7A0A64F54A2D}" type="datetimeFigureOut">
              <a:rPr lang="nl-NL" smtClean="0"/>
              <a:pPr/>
              <a:t>3-2-2018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039FA86-845A-41F9-AB16-7A0A64F54A2D}" type="datetimeFigureOut">
              <a:rPr lang="nl-NL" smtClean="0"/>
              <a:pPr/>
              <a:t>3-2-2018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039FA86-845A-41F9-AB16-7A0A64F54A2D}" type="datetimeFigureOut">
              <a:rPr lang="nl-NL" smtClean="0"/>
              <a:pPr/>
              <a:t>3-2-2018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039FA86-845A-41F9-AB16-7A0A64F54A2D}" type="datetimeFigureOut">
              <a:rPr lang="nl-NL" smtClean="0"/>
              <a:pPr/>
              <a:t>3-2-2018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039FA86-845A-41F9-AB16-7A0A64F54A2D}" type="datetimeFigureOut">
              <a:rPr lang="nl-NL" smtClean="0"/>
              <a:pPr/>
              <a:t>3-2-2018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039FA86-845A-41F9-AB16-7A0A64F54A2D}" type="datetimeFigureOut">
              <a:rPr lang="nl-NL" smtClean="0"/>
              <a:pPr/>
              <a:t>3-2-2018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90E5D28-2F83-45D5-98EB-336341B00D5C}"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9FA86-845A-41F9-AB16-7A0A64F54A2D}" type="datetimeFigureOut">
              <a:rPr lang="nl-NL" smtClean="0"/>
              <a:pPr/>
              <a:t>3-2-2018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E5D28-2F83-45D5-98EB-336341B00D5C}"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 Lucas 1/26 e.v.</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Gegroet Maria, je bent begenadigd. De Heer is met je.</a:t>
            </a:r>
          </a:p>
          <a:p>
            <a:r>
              <a:rPr lang="nl-NL" dirty="0" smtClean="0"/>
              <a:t>Maria vroeg aan de engel: hoe zal dit gebeuren? Ik heb immers nog nooit gemeenschap gehad met een man.</a:t>
            </a:r>
          </a:p>
          <a:p>
            <a:r>
              <a:rPr lang="nl-NL" dirty="0" smtClean="0"/>
              <a:t>De engel antwoordde: “De Heilige Geest zal over je komen en de kracht van de allerhoogste zal je als een schaduw bedekken.”</a:t>
            </a:r>
          </a:p>
          <a:p>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Lucas 1/38</a:t>
            </a:r>
            <a:endParaRPr lang="nl-NL" dirty="0"/>
          </a:p>
        </p:txBody>
      </p:sp>
      <p:sp>
        <p:nvSpPr>
          <p:cNvPr id="3" name="Tijdelijke aanduiding voor inhoud 2"/>
          <p:cNvSpPr>
            <a:spLocks noGrp="1"/>
          </p:cNvSpPr>
          <p:nvPr>
            <p:ph idx="1"/>
          </p:nvPr>
        </p:nvSpPr>
        <p:spPr/>
        <p:txBody>
          <a:bodyPr/>
          <a:lstStyle/>
          <a:p>
            <a:r>
              <a:rPr lang="nl-NL" dirty="0" smtClean="0"/>
              <a:t>Maria zei: “De Heer wil ik dienen: laat er met mij gebeuren wat u hebt gezegd.” (NBV)</a:t>
            </a:r>
            <a:endParaRPr lang="nl-NL" dirty="0"/>
          </a:p>
          <a:p>
            <a:endParaRPr lang="nl-NL" dirty="0" smtClean="0"/>
          </a:p>
          <a:p>
            <a:r>
              <a:rPr lang="nl-NL" dirty="0" smtClean="0"/>
              <a:t>Maria zei: “zie de dienstmaagd des Heren, mij geschiedde naar uw woord.”</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Simeon over Jezus: Lucas 2/30-32</a:t>
            </a:r>
            <a:endParaRPr lang="nl-NL" dirty="0"/>
          </a:p>
        </p:txBody>
      </p:sp>
      <p:sp>
        <p:nvSpPr>
          <p:cNvPr id="3" name="Tijdelijke aanduiding voor inhoud 2"/>
          <p:cNvSpPr>
            <a:spLocks noGrp="1"/>
          </p:cNvSpPr>
          <p:nvPr>
            <p:ph idx="1"/>
          </p:nvPr>
        </p:nvSpPr>
        <p:spPr/>
        <p:txBody>
          <a:bodyPr/>
          <a:lstStyle/>
          <a:p>
            <a:r>
              <a:rPr lang="nl-NL" dirty="0" smtClean="0"/>
              <a:t>“Want met eigen ogen heb ik de redding gezien, die U bewerkt hebt ten overstaan van alle volken:</a:t>
            </a:r>
          </a:p>
          <a:p>
            <a:r>
              <a:rPr lang="nl-NL" dirty="0" smtClean="0"/>
              <a:t>Een licht dat geopenbaard wordt aan de heidenen</a:t>
            </a:r>
          </a:p>
          <a:p>
            <a:r>
              <a:rPr lang="nl-NL" dirty="0" smtClean="0"/>
              <a:t>En dat tot eer strekt van Israël, uw volk.”</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Simeon tot Maria, Lucas 2/34,35</a:t>
            </a:r>
            <a:endParaRPr lang="nl-NL" dirty="0"/>
          </a:p>
        </p:txBody>
      </p:sp>
      <p:sp>
        <p:nvSpPr>
          <p:cNvPr id="3" name="Tijdelijke aanduiding voor inhoud 2"/>
          <p:cNvSpPr>
            <a:spLocks noGrp="1"/>
          </p:cNvSpPr>
          <p:nvPr>
            <p:ph idx="1"/>
          </p:nvPr>
        </p:nvSpPr>
        <p:spPr/>
        <p:txBody>
          <a:bodyPr/>
          <a:lstStyle/>
          <a:p>
            <a:r>
              <a:rPr lang="nl-NL" dirty="0" smtClean="0"/>
              <a:t>“Weet wel dat velen in Israël door hem ten val zullen komen of juist zullen opstaan. Hij zal een teken zijn dat betwist wordt, en zelf zult u als door een zwaard doorstoken worden. Zo zal de gezindheid van velen aan het licht komen.</a:t>
            </a:r>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74638"/>
            <a:ext cx="8219256" cy="778098"/>
          </a:xfrm>
        </p:spPr>
        <p:txBody>
          <a:bodyPr>
            <a:normAutofit fontScale="90000"/>
          </a:bodyPr>
          <a:lstStyle/>
          <a:p>
            <a:r>
              <a:rPr lang="nl-NL" baseline="30000" dirty="0" smtClean="0"/>
              <a:t/>
            </a:r>
            <a:br>
              <a:rPr lang="nl-NL" baseline="30000" dirty="0" smtClean="0"/>
            </a:br>
            <a:r>
              <a:rPr lang="nl-NL" baseline="30000" dirty="0"/>
              <a:t/>
            </a:r>
            <a:br>
              <a:rPr lang="nl-NL" baseline="30000" dirty="0"/>
            </a:br>
            <a:r>
              <a:rPr lang="nl-NL" baseline="30000" dirty="0" smtClean="0"/>
              <a:t>Wat is Mariaverering? Wat hield die in?</a:t>
            </a:r>
            <a:r>
              <a:rPr lang="nl-NL" dirty="0" smtClean="0"/>
              <a:t/>
            </a:r>
            <a:br>
              <a:rPr lang="nl-NL" dirty="0" smtClean="0"/>
            </a:br>
            <a:endParaRPr lang="nl-NL" dirty="0"/>
          </a:p>
        </p:txBody>
      </p:sp>
      <p:sp>
        <p:nvSpPr>
          <p:cNvPr id="3" name="Tijdelijke aanduiding voor inhoud 2"/>
          <p:cNvSpPr>
            <a:spLocks noGrp="1"/>
          </p:cNvSpPr>
          <p:nvPr>
            <p:ph idx="1"/>
          </p:nvPr>
        </p:nvSpPr>
        <p:spPr>
          <a:xfrm>
            <a:off x="395536" y="1052736"/>
            <a:ext cx="8291264" cy="5073427"/>
          </a:xfrm>
        </p:spPr>
        <p:txBody>
          <a:bodyPr>
            <a:normAutofit fontScale="25000" lnSpcReduction="20000"/>
          </a:bodyPr>
          <a:lstStyle/>
          <a:p>
            <a:pPr>
              <a:buNone/>
            </a:pPr>
            <a:r>
              <a:rPr lang="nl-NL" sz="5800" baseline="30000" dirty="0" smtClean="0"/>
              <a:t>T</a:t>
            </a:r>
            <a:endParaRPr lang="nl-NL" sz="14400" dirty="0" smtClean="0"/>
          </a:p>
          <a:p>
            <a:r>
              <a:rPr lang="nl-NL" sz="14400" baseline="30000" dirty="0" smtClean="0"/>
              <a:t>1. Maria is maagd. Voor, tijdens en na de geboorte van Christus.</a:t>
            </a:r>
            <a:endParaRPr lang="nl-NL" sz="14400" dirty="0" smtClean="0"/>
          </a:p>
          <a:p>
            <a:r>
              <a:rPr lang="nl-NL" sz="14400" baseline="30000" dirty="0" smtClean="0"/>
              <a:t>2. Maria is Moeder van God. De christologische uitspraak is dat Maria de moeder is van Jezus en Jezus is zowel volledig God als volledig mens. Door Maria de moeder van God te noemen, wordt het menselijke weer weggenomen.</a:t>
            </a:r>
          </a:p>
          <a:p>
            <a:endParaRPr lang="nl-NL" sz="8000" dirty="0" smtClean="0"/>
          </a:p>
          <a:p>
            <a:r>
              <a:rPr lang="nl-NL" sz="14400" baseline="30000" dirty="0" smtClean="0"/>
              <a:t>3. De onbevlekte ontvangenis. Dus Maria werd niet bevlekt door erfzonde.</a:t>
            </a:r>
            <a:endParaRPr lang="nl-NL" sz="14400" dirty="0" smtClean="0"/>
          </a:p>
          <a:p>
            <a:r>
              <a:rPr lang="nl-NL" sz="14400" baseline="30000" dirty="0" smtClean="0"/>
              <a:t>4</a:t>
            </a:r>
            <a:r>
              <a:rPr lang="nl-NL" sz="14400" baseline="30000" dirty="0"/>
              <a:t>. Maria is met </a:t>
            </a:r>
            <a:r>
              <a:rPr lang="nl-NL" sz="14400" baseline="30000" dirty="0" smtClean="0"/>
              <a:t>ziel </a:t>
            </a:r>
            <a:r>
              <a:rPr lang="nl-NL" sz="14400" baseline="30000" dirty="0"/>
              <a:t>en </a:t>
            </a:r>
            <a:r>
              <a:rPr lang="nl-NL" sz="14400" baseline="30000" dirty="0" smtClean="0"/>
              <a:t>lichaam </a:t>
            </a:r>
            <a:r>
              <a:rPr lang="nl-NL" sz="14400" baseline="30000" dirty="0"/>
              <a:t>in de hemel opgenomen (Maria ten hemelopneming</a:t>
            </a:r>
            <a:r>
              <a:rPr lang="nl-NL" sz="14400" baseline="30000" dirty="0" smtClean="0"/>
              <a:t>)</a:t>
            </a:r>
          </a:p>
          <a:p>
            <a:endParaRPr lang="nl-NL" sz="14400" baseline="30000" dirty="0" smtClean="0"/>
          </a:p>
          <a:p>
            <a:r>
              <a:rPr lang="nl-NL" sz="14400" baseline="30000" dirty="0" smtClean="0"/>
              <a:t>5</a:t>
            </a:r>
            <a:r>
              <a:rPr lang="nl-NL" sz="14400" baseline="30000" dirty="0"/>
              <a:t>. Er zijn mensen binnen de RK-kerk die ook nu nog streven naar nog een vijfde dogma: Maria als </a:t>
            </a:r>
            <a:r>
              <a:rPr lang="nl-NL" sz="14400" baseline="30000" dirty="0" err="1"/>
              <a:t>Medeverlosseres</a:t>
            </a:r>
            <a:r>
              <a:rPr lang="nl-NL" sz="14400" baseline="30000" dirty="0"/>
              <a:t>.</a:t>
            </a:r>
            <a:endParaRPr lang="nl-NL" sz="14400" dirty="0"/>
          </a:p>
          <a:p>
            <a:pPr>
              <a:buNone/>
            </a:pPr>
            <a:r>
              <a:rPr lang="nl-NL" sz="14400" dirty="0" smtClean="0"/>
              <a:t/>
            </a:r>
            <a:br>
              <a:rPr lang="nl-NL" sz="14400" dirty="0" smtClean="0"/>
            </a:br>
            <a:endParaRPr lang="nl-NL" sz="1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a:p>
        </p:txBody>
      </p:sp>
      <p:sp>
        <p:nvSpPr>
          <p:cNvPr id="3" name="Ondertitel 2"/>
          <p:cNvSpPr>
            <a:spLocks noGrp="1"/>
          </p:cNvSpPr>
          <p:nvPr>
            <p:ph type="subTitle" idx="1"/>
          </p:nvPr>
        </p:nvSpPr>
        <p:spPr/>
        <p:txBody>
          <a:bodyPr/>
          <a:lstStyle/>
          <a:p>
            <a:endParaRPr lang="nl-N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323</Words>
  <Application>Microsoft Office PowerPoint</Application>
  <PresentationFormat>Diavoorstelling (4:3)</PresentationFormat>
  <Paragraphs>24</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Office-thema</vt:lpstr>
      <vt:lpstr>Uit: Lucas 1/26 e.v.</vt:lpstr>
      <vt:lpstr>Lucas 1/38</vt:lpstr>
      <vt:lpstr>Simeon over Jezus: Lucas 2/30-32</vt:lpstr>
      <vt:lpstr>Simeon tot Maria, Lucas 2/34,35</vt:lpstr>
      <vt:lpstr>  Wat is Mariaverering? Wat hield die in? </vt:lpstr>
      <vt:lpstr>Dia 6</vt:lpstr>
      <vt:lpstr>Dia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 Lucas 1/26 e.v.</dc:title>
  <dc:creator>J. Goudt</dc:creator>
  <cp:lastModifiedBy>J. Goudt</cp:lastModifiedBy>
  <cp:revision>2</cp:revision>
  <dcterms:created xsi:type="dcterms:W3CDTF">2018-02-03T21:06:43Z</dcterms:created>
  <dcterms:modified xsi:type="dcterms:W3CDTF">2018-02-03T22:19:53Z</dcterms:modified>
</cp:coreProperties>
</file>