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notesMasterIdLst>
    <p:notesMasterId r:id="rId16"/>
  </p:notesMasterIdLst>
  <p:handoutMasterIdLst>
    <p:handoutMasterId r:id="rId17"/>
  </p:handoutMasterIdLst>
  <p:sldIdLst>
    <p:sldId id="256" r:id="rId2"/>
    <p:sldId id="257" r:id="rId3"/>
    <p:sldId id="263" r:id="rId4"/>
    <p:sldId id="258" r:id="rId5"/>
    <p:sldId id="264" r:id="rId6"/>
    <p:sldId id="259" r:id="rId7"/>
    <p:sldId id="266" r:id="rId8"/>
    <p:sldId id="261" r:id="rId9"/>
    <p:sldId id="265" r:id="rId10"/>
    <p:sldId id="262" r:id="rId11"/>
    <p:sldId id="267" r:id="rId12"/>
    <p:sldId id="260" r:id="rId13"/>
    <p:sldId id="268" r:id="rId14"/>
    <p:sldId id="269" r:id="rId15"/>
  </p:sldIdLst>
  <p:sldSz cx="9144000" cy="6858000" type="screen4x3"/>
  <p:notesSz cx="6875463" cy="10002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3380" autoAdjust="0"/>
  </p:normalViewPr>
  <p:slideViewPr>
    <p:cSldViewPr snapToGrid="0">
      <p:cViewPr varScale="1">
        <p:scale>
          <a:sx n="85" d="100"/>
          <a:sy n="85" d="100"/>
        </p:scale>
        <p:origin x="2346"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E80A5F7-2984-4716-8548-AB5A5E0EEA38}"/>
              </a:ext>
            </a:extLst>
          </p:cNvPr>
          <p:cNvSpPr>
            <a:spLocks noGrp="1"/>
          </p:cNvSpPr>
          <p:nvPr>
            <p:ph type="hdr" sz="quarter"/>
          </p:nvPr>
        </p:nvSpPr>
        <p:spPr>
          <a:xfrm>
            <a:off x="0" y="0"/>
            <a:ext cx="2979367" cy="501879"/>
          </a:xfrm>
          <a:prstGeom prst="rect">
            <a:avLst/>
          </a:prstGeom>
        </p:spPr>
        <p:txBody>
          <a:bodyPr vert="horz" lIns="96442" tIns="48221" rIns="96442" bIns="48221" rtlCol="0"/>
          <a:lstStyle>
            <a:lvl1pPr algn="l">
              <a:defRPr sz="1300"/>
            </a:lvl1pPr>
          </a:lstStyle>
          <a:p>
            <a:endParaRPr lang="nl-NL"/>
          </a:p>
        </p:txBody>
      </p:sp>
      <p:sp>
        <p:nvSpPr>
          <p:cNvPr id="3" name="Tijdelijke aanduiding voor datum 2">
            <a:extLst>
              <a:ext uri="{FF2B5EF4-FFF2-40B4-BE49-F238E27FC236}">
                <a16:creationId xmlns:a16="http://schemas.microsoft.com/office/drawing/2014/main" id="{8F5E73CA-F9A6-45F9-BB91-33AA76D756B8}"/>
              </a:ext>
            </a:extLst>
          </p:cNvPr>
          <p:cNvSpPr>
            <a:spLocks noGrp="1"/>
          </p:cNvSpPr>
          <p:nvPr>
            <p:ph type="dt" sz="quarter" idx="1"/>
          </p:nvPr>
        </p:nvSpPr>
        <p:spPr>
          <a:xfrm>
            <a:off x="3894505" y="0"/>
            <a:ext cx="2979367" cy="501879"/>
          </a:xfrm>
          <a:prstGeom prst="rect">
            <a:avLst/>
          </a:prstGeom>
        </p:spPr>
        <p:txBody>
          <a:bodyPr vert="horz" lIns="96442" tIns="48221" rIns="96442" bIns="48221" rtlCol="0"/>
          <a:lstStyle>
            <a:lvl1pPr algn="r">
              <a:defRPr sz="1300"/>
            </a:lvl1pPr>
          </a:lstStyle>
          <a:p>
            <a:fld id="{AF4806CC-6680-48B4-8985-3646CA1C02C4}" type="datetimeFigureOut">
              <a:rPr lang="nl-NL" smtClean="0"/>
              <a:t>11-2-2018</a:t>
            </a:fld>
            <a:endParaRPr lang="nl-NL"/>
          </a:p>
        </p:txBody>
      </p:sp>
      <p:sp>
        <p:nvSpPr>
          <p:cNvPr id="4" name="Tijdelijke aanduiding voor voettekst 3">
            <a:extLst>
              <a:ext uri="{FF2B5EF4-FFF2-40B4-BE49-F238E27FC236}">
                <a16:creationId xmlns:a16="http://schemas.microsoft.com/office/drawing/2014/main" id="{89149454-9904-459F-B3C2-E8FE76D56252}"/>
              </a:ext>
            </a:extLst>
          </p:cNvPr>
          <p:cNvSpPr>
            <a:spLocks noGrp="1"/>
          </p:cNvSpPr>
          <p:nvPr>
            <p:ph type="ftr" sz="quarter" idx="2"/>
          </p:nvPr>
        </p:nvSpPr>
        <p:spPr>
          <a:xfrm>
            <a:off x="0" y="9500961"/>
            <a:ext cx="2979367" cy="501878"/>
          </a:xfrm>
          <a:prstGeom prst="rect">
            <a:avLst/>
          </a:prstGeom>
        </p:spPr>
        <p:txBody>
          <a:bodyPr vert="horz" lIns="96442" tIns="48221" rIns="96442" bIns="48221" rtlCol="0" anchor="b"/>
          <a:lstStyle>
            <a:lvl1pPr algn="l">
              <a:defRPr sz="1300"/>
            </a:lvl1pPr>
          </a:lstStyle>
          <a:p>
            <a:endParaRPr lang="nl-NL"/>
          </a:p>
        </p:txBody>
      </p:sp>
      <p:sp>
        <p:nvSpPr>
          <p:cNvPr id="5" name="Tijdelijke aanduiding voor dianummer 4">
            <a:extLst>
              <a:ext uri="{FF2B5EF4-FFF2-40B4-BE49-F238E27FC236}">
                <a16:creationId xmlns:a16="http://schemas.microsoft.com/office/drawing/2014/main" id="{14509B91-C611-4B1A-9755-08FE92AC7B15}"/>
              </a:ext>
            </a:extLst>
          </p:cNvPr>
          <p:cNvSpPr>
            <a:spLocks noGrp="1"/>
          </p:cNvSpPr>
          <p:nvPr>
            <p:ph type="sldNum" sz="quarter" idx="3"/>
          </p:nvPr>
        </p:nvSpPr>
        <p:spPr>
          <a:xfrm>
            <a:off x="3894505" y="9500961"/>
            <a:ext cx="2979367" cy="501878"/>
          </a:xfrm>
          <a:prstGeom prst="rect">
            <a:avLst/>
          </a:prstGeom>
        </p:spPr>
        <p:txBody>
          <a:bodyPr vert="horz" lIns="96442" tIns="48221" rIns="96442" bIns="48221" rtlCol="0" anchor="b"/>
          <a:lstStyle>
            <a:lvl1pPr algn="r">
              <a:defRPr sz="1300"/>
            </a:lvl1pPr>
          </a:lstStyle>
          <a:p>
            <a:fld id="{0CE49D2F-7FE6-4B13-A984-A717D6374F35}" type="slidenum">
              <a:rPr lang="nl-NL" smtClean="0"/>
              <a:t>‹nr.›</a:t>
            </a:fld>
            <a:endParaRPr lang="nl-NL"/>
          </a:p>
        </p:txBody>
      </p:sp>
    </p:spTree>
    <p:extLst>
      <p:ext uri="{BB962C8B-B14F-4D97-AF65-F5344CB8AC3E}">
        <p14:creationId xmlns:p14="http://schemas.microsoft.com/office/powerpoint/2010/main" val="2298586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9367" cy="501879"/>
          </a:xfrm>
          <a:prstGeom prst="rect">
            <a:avLst/>
          </a:prstGeom>
        </p:spPr>
        <p:txBody>
          <a:bodyPr vert="horz" lIns="96442" tIns="48221" rIns="96442" bIns="48221" rtlCol="0"/>
          <a:lstStyle>
            <a:lvl1pPr algn="l">
              <a:defRPr sz="1300"/>
            </a:lvl1pPr>
          </a:lstStyle>
          <a:p>
            <a:endParaRPr lang="nl-NL"/>
          </a:p>
        </p:txBody>
      </p:sp>
      <p:sp>
        <p:nvSpPr>
          <p:cNvPr id="3" name="Tijdelijke aanduiding voor datum 2"/>
          <p:cNvSpPr>
            <a:spLocks noGrp="1"/>
          </p:cNvSpPr>
          <p:nvPr>
            <p:ph type="dt" idx="1"/>
          </p:nvPr>
        </p:nvSpPr>
        <p:spPr>
          <a:xfrm>
            <a:off x="3894505" y="0"/>
            <a:ext cx="2979367" cy="501879"/>
          </a:xfrm>
          <a:prstGeom prst="rect">
            <a:avLst/>
          </a:prstGeom>
        </p:spPr>
        <p:txBody>
          <a:bodyPr vert="horz" lIns="96442" tIns="48221" rIns="96442" bIns="48221" rtlCol="0"/>
          <a:lstStyle>
            <a:lvl1pPr algn="r">
              <a:defRPr sz="1300"/>
            </a:lvl1pPr>
          </a:lstStyle>
          <a:p>
            <a:fld id="{1D462968-1A19-4C20-B9E1-6589ED13BB54}" type="datetimeFigureOut">
              <a:rPr lang="nl-NL" smtClean="0"/>
              <a:t>11-2-2018</a:t>
            </a:fld>
            <a:endParaRPr lang="nl-NL"/>
          </a:p>
        </p:txBody>
      </p:sp>
      <p:sp>
        <p:nvSpPr>
          <p:cNvPr id="4" name="Tijdelijke aanduiding voor dia-afbeelding 3"/>
          <p:cNvSpPr>
            <a:spLocks noGrp="1" noRot="1" noChangeAspect="1"/>
          </p:cNvSpPr>
          <p:nvPr>
            <p:ph type="sldImg" idx="2"/>
          </p:nvPr>
        </p:nvSpPr>
        <p:spPr>
          <a:xfrm>
            <a:off x="1189038" y="1250950"/>
            <a:ext cx="4497387" cy="3375025"/>
          </a:xfrm>
          <a:prstGeom prst="rect">
            <a:avLst/>
          </a:prstGeom>
          <a:noFill/>
          <a:ln w="12700">
            <a:solidFill>
              <a:prstClr val="black"/>
            </a:solidFill>
          </a:ln>
        </p:spPr>
        <p:txBody>
          <a:bodyPr vert="horz" lIns="96442" tIns="48221" rIns="96442" bIns="48221" rtlCol="0" anchor="ctr"/>
          <a:lstStyle/>
          <a:p>
            <a:endParaRPr lang="nl-NL"/>
          </a:p>
        </p:txBody>
      </p:sp>
      <p:sp>
        <p:nvSpPr>
          <p:cNvPr id="5" name="Tijdelijke aanduiding voor notities 4"/>
          <p:cNvSpPr>
            <a:spLocks noGrp="1"/>
          </p:cNvSpPr>
          <p:nvPr>
            <p:ph type="body" sz="quarter" idx="3"/>
          </p:nvPr>
        </p:nvSpPr>
        <p:spPr>
          <a:xfrm>
            <a:off x="687547" y="4813866"/>
            <a:ext cx="5500370" cy="3938617"/>
          </a:xfrm>
          <a:prstGeom prst="rect">
            <a:avLst/>
          </a:prstGeom>
        </p:spPr>
        <p:txBody>
          <a:bodyPr vert="horz" lIns="96442" tIns="48221" rIns="96442" bIns="48221"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500961"/>
            <a:ext cx="2979367" cy="501878"/>
          </a:xfrm>
          <a:prstGeom prst="rect">
            <a:avLst/>
          </a:prstGeom>
        </p:spPr>
        <p:txBody>
          <a:bodyPr vert="horz" lIns="96442" tIns="48221" rIns="96442" bIns="48221" rtlCol="0" anchor="b"/>
          <a:lstStyle>
            <a:lvl1pPr algn="l">
              <a:defRPr sz="1300"/>
            </a:lvl1pPr>
          </a:lstStyle>
          <a:p>
            <a:endParaRPr lang="nl-NL"/>
          </a:p>
        </p:txBody>
      </p:sp>
      <p:sp>
        <p:nvSpPr>
          <p:cNvPr id="7" name="Tijdelijke aanduiding voor dianummer 6"/>
          <p:cNvSpPr>
            <a:spLocks noGrp="1"/>
          </p:cNvSpPr>
          <p:nvPr>
            <p:ph type="sldNum" sz="quarter" idx="5"/>
          </p:nvPr>
        </p:nvSpPr>
        <p:spPr>
          <a:xfrm>
            <a:off x="3894505" y="9500961"/>
            <a:ext cx="2979367" cy="501878"/>
          </a:xfrm>
          <a:prstGeom prst="rect">
            <a:avLst/>
          </a:prstGeom>
        </p:spPr>
        <p:txBody>
          <a:bodyPr vert="horz" lIns="96442" tIns="48221" rIns="96442" bIns="48221" rtlCol="0" anchor="b"/>
          <a:lstStyle>
            <a:lvl1pPr algn="r">
              <a:defRPr sz="1300"/>
            </a:lvl1pPr>
          </a:lstStyle>
          <a:p>
            <a:fld id="{96639425-3422-4343-A774-F10FF4743428}" type="slidenum">
              <a:rPr lang="nl-NL" smtClean="0"/>
              <a:t>‹nr.›</a:t>
            </a:fld>
            <a:endParaRPr lang="nl-NL"/>
          </a:p>
        </p:txBody>
      </p:sp>
    </p:spTree>
    <p:extLst>
      <p:ext uri="{BB962C8B-B14F-4D97-AF65-F5344CB8AC3E}">
        <p14:creationId xmlns:p14="http://schemas.microsoft.com/office/powerpoint/2010/main" val="670685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96639425-3422-4343-A774-F10FF4743428}" type="slidenum">
              <a:rPr lang="nl-NL" smtClean="0"/>
              <a:t>1</a:t>
            </a:fld>
            <a:endParaRPr lang="nl-NL"/>
          </a:p>
        </p:txBody>
      </p:sp>
    </p:spTree>
    <p:extLst>
      <p:ext uri="{BB962C8B-B14F-4D97-AF65-F5344CB8AC3E}">
        <p14:creationId xmlns:p14="http://schemas.microsoft.com/office/powerpoint/2010/main" val="3203380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421452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nl-NL"/>
              <a:t>Klik om stijl te bewerken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110544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nl-NL"/>
              <a:t>Klik om stijl te bewerken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‹nr.›</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71371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nl-NL"/>
              <a:t>Klik om stijl te bewerken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6197119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nl-NL"/>
              <a:t>Klik om stijl te bewerken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‹nr.›</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42253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nl-NL"/>
              <a:t>Klik om stijl te bewerken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42463034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4158063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399721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nl-NL"/>
              <a:t>Klik om stijl te bewerken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724684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320205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05187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982698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618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81052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nl-NL"/>
              <a:t>Klik om stijl te bewerken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353184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9515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a:solidFill>
            <a:schemeClr val="accent1">
              <a:lumMod val="75000"/>
              <a:alpha val="40000"/>
            </a:schemeClr>
          </a:solidFill>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49" name="Group 48"/>
          <p:cNvGrpSpPr/>
          <p:nvPr/>
        </p:nvGrpSpPr>
        <p:grpSpPr>
          <a:xfrm>
            <a:off x="20421" y="-318"/>
            <a:ext cx="1952272" cy="6853571"/>
            <a:chOff x="6627813" y="195220"/>
            <a:chExt cx="1952625" cy="5678531"/>
          </a:xfrm>
          <a:solidFill>
            <a:schemeClr val="accent1"/>
          </a:solidFill>
        </p:grpSpPr>
        <p:sp>
          <p:nvSpPr>
            <p:cNvPr id="50" name="Freeform 27"/>
            <p:cNvSpPr/>
            <p:nvPr/>
          </p:nvSpPr>
          <p:spPr bwMode="auto">
            <a:xfrm>
              <a:off x="6627813" y="19522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62" name="Rectangle 61"/>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2/11/2018</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025451924"/>
      </p:ext>
    </p:extLst>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342822-082E-45C9-8252-A2B72EE37D61}"/>
              </a:ext>
            </a:extLst>
          </p:cNvPr>
          <p:cNvSpPr>
            <a:spLocks noGrp="1"/>
          </p:cNvSpPr>
          <p:nvPr>
            <p:ph type="ctrTitle"/>
          </p:nvPr>
        </p:nvSpPr>
        <p:spPr/>
        <p:txBody>
          <a:bodyPr>
            <a:normAutofit fontScale="90000"/>
          </a:bodyPr>
          <a:lstStyle/>
          <a:p>
            <a:pPr algn="ctr"/>
            <a:r>
              <a:rPr lang="nl-NL" dirty="0"/>
              <a:t>Leven</a:t>
            </a:r>
            <a:br>
              <a:rPr lang="nl-NL" dirty="0"/>
            </a:br>
            <a:r>
              <a:rPr lang="nl-NL" dirty="0"/>
              <a:t>en</a:t>
            </a:r>
            <a:br>
              <a:rPr lang="nl-NL" dirty="0"/>
            </a:br>
            <a:r>
              <a:rPr lang="nl-NL" dirty="0"/>
              <a:t>Dood</a:t>
            </a:r>
          </a:p>
        </p:txBody>
      </p:sp>
      <p:sp>
        <p:nvSpPr>
          <p:cNvPr id="3" name="Ondertitel 2">
            <a:extLst>
              <a:ext uri="{FF2B5EF4-FFF2-40B4-BE49-F238E27FC236}">
                <a16:creationId xmlns:a16="http://schemas.microsoft.com/office/drawing/2014/main" id="{D7FE028F-453D-4E27-A922-57124EC35C0B}"/>
              </a:ext>
            </a:extLst>
          </p:cNvPr>
          <p:cNvSpPr>
            <a:spLocks noGrp="1"/>
          </p:cNvSpPr>
          <p:nvPr>
            <p:ph type="subTitle" idx="1"/>
          </p:nvPr>
        </p:nvSpPr>
        <p:spPr/>
        <p:txBody>
          <a:bodyPr/>
          <a:lstStyle/>
          <a:p>
            <a:pPr algn="ctr"/>
            <a:endParaRPr lang="nl-NL" dirty="0"/>
          </a:p>
        </p:txBody>
      </p:sp>
    </p:spTree>
    <p:extLst>
      <p:ext uri="{BB962C8B-B14F-4D97-AF65-F5344CB8AC3E}">
        <p14:creationId xmlns:p14="http://schemas.microsoft.com/office/powerpoint/2010/main" val="2072731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50E411-55E1-4167-B1AF-AFFAACFCA8CC}"/>
              </a:ext>
            </a:extLst>
          </p:cNvPr>
          <p:cNvSpPr>
            <a:spLocks noGrp="1"/>
          </p:cNvSpPr>
          <p:nvPr>
            <p:ph type="title"/>
          </p:nvPr>
        </p:nvSpPr>
        <p:spPr/>
        <p:txBody>
          <a:bodyPr/>
          <a:lstStyle/>
          <a:p>
            <a:pPr algn="ctr"/>
            <a:r>
              <a:rPr lang="nl-NL" dirty="0"/>
              <a:t>2 Timotheüs 1:10</a:t>
            </a:r>
          </a:p>
        </p:txBody>
      </p:sp>
      <p:sp>
        <p:nvSpPr>
          <p:cNvPr id="3" name="Tijdelijke aanduiding voor inhoud 2">
            <a:extLst>
              <a:ext uri="{FF2B5EF4-FFF2-40B4-BE49-F238E27FC236}">
                <a16:creationId xmlns:a16="http://schemas.microsoft.com/office/drawing/2014/main" id="{4AA6EE75-0EC3-4021-85CD-DF78D24C6D5C}"/>
              </a:ext>
            </a:extLst>
          </p:cNvPr>
          <p:cNvSpPr>
            <a:spLocks noGrp="1"/>
          </p:cNvSpPr>
          <p:nvPr>
            <p:ph idx="1"/>
          </p:nvPr>
        </p:nvSpPr>
        <p:spPr/>
        <p:txBody>
          <a:bodyPr>
            <a:normAutofit/>
          </a:bodyPr>
          <a:lstStyle/>
          <a:p>
            <a:pPr marL="0" indent="0" algn="ctr">
              <a:buNone/>
            </a:pPr>
            <a:r>
              <a:rPr lang="nl-NL" sz="3200" i="1" dirty="0">
                <a:latin typeface="Castellar" panose="020A0402060406010301" pitchFamily="18" charset="0"/>
              </a:rPr>
              <a:t>… onze redder Christus Jezus is verschenen, die de dood heeft vernietigd en onvergankelijk leven heeft doen oplichten door het evangelie.</a:t>
            </a:r>
          </a:p>
          <a:p>
            <a:pPr algn="ctr"/>
            <a:endParaRPr lang="nl-NL" sz="3200" i="1" dirty="0">
              <a:latin typeface="Castellar" panose="020A0402060406010301" pitchFamily="18" charset="0"/>
            </a:endParaRPr>
          </a:p>
        </p:txBody>
      </p:sp>
    </p:spTree>
    <p:extLst>
      <p:ext uri="{BB962C8B-B14F-4D97-AF65-F5344CB8AC3E}">
        <p14:creationId xmlns:p14="http://schemas.microsoft.com/office/powerpoint/2010/main" val="3903959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721550-1343-4F2A-9BD9-578DC2BC8CCD}"/>
              </a:ext>
            </a:extLst>
          </p:cNvPr>
          <p:cNvSpPr>
            <a:spLocks noGrp="1"/>
          </p:cNvSpPr>
          <p:nvPr>
            <p:ph type="title"/>
          </p:nvPr>
        </p:nvSpPr>
        <p:spPr/>
        <p:txBody>
          <a:bodyPr/>
          <a:lstStyle/>
          <a:p>
            <a:pPr algn="ctr"/>
            <a:r>
              <a:rPr lang="nl-NL" dirty="0" err="1"/>
              <a:t>Onvergankeijkheid</a:t>
            </a:r>
            <a:endParaRPr lang="nl-NL" dirty="0"/>
          </a:p>
        </p:txBody>
      </p:sp>
      <p:sp>
        <p:nvSpPr>
          <p:cNvPr id="3" name="Tijdelijke aanduiding voor inhoud 2">
            <a:extLst>
              <a:ext uri="{FF2B5EF4-FFF2-40B4-BE49-F238E27FC236}">
                <a16:creationId xmlns:a16="http://schemas.microsoft.com/office/drawing/2014/main" id="{BD5AC3A9-FA42-42E1-BEBA-FB441A190677}"/>
              </a:ext>
            </a:extLst>
          </p:cNvPr>
          <p:cNvSpPr>
            <a:spLocks noGrp="1"/>
          </p:cNvSpPr>
          <p:nvPr>
            <p:ph idx="1"/>
          </p:nvPr>
        </p:nvSpPr>
        <p:spPr/>
        <p:txBody>
          <a:bodyPr/>
          <a:lstStyle/>
          <a:p>
            <a:r>
              <a:rPr lang="nl-NL" dirty="0"/>
              <a:t>De woorden zijn heel massief</a:t>
            </a:r>
          </a:p>
          <a:p>
            <a:endParaRPr lang="nl-NL" dirty="0"/>
          </a:p>
          <a:p>
            <a:r>
              <a:rPr lang="nl-NL" dirty="0"/>
              <a:t>Want het onderwerp is zo groots</a:t>
            </a:r>
          </a:p>
          <a:p>
            <a:endParaRPr lang="nl-NL" dirty="0"/>
          </a:p>
          <a:p>
            <a:r>
              <a:rPr lang="nl-NL" dirty="0"/>
              <a:t>De dood is VERNIETIGD</a:t>
            </a:r>
          </a:p>
          <a:p>
            <a:endParaRPr lang="nl-NL" dirty="0"/>
          </a:p>
          <a:p>
            <a:r>
              <a:rPr lang="nl-NL" dirty="0"/>
              <a:t>Het leven is ONVERGANKELIJK</a:t>
            </a:r>
          </a:p>
        </p:txBody>
      </p:sp>
    </p:spTree>
    <p:extLst>
      <p:ext uri="{BB962C8B-B14F-4D97-AF65-F5344CB8AC3E}">
        <p14:creationId xmlns:p14="http://schemas.microsoft.com/office/powerpoint/2010/main" val="124446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DFE379-6610-4591-827C-68FE7FE9FD22}"/>
              </a:ext>
            </a:extLst>
          </p:cNvPr>
          <p:cNvSpPr>
            <a:spLocks noGrp="1"/>
          </p:cNvSpPr>
          <p:nvPr>
            <p:ph type="title"/>
          </p:nvPr>
        </p:nvSpPr>
        <p:spPr/>
        <p:txBody>
          <a:bodyPr/>
          <a:lstStyle/>
          <a:p>
            <a:r>
              <a:rPr lang="nl-NL" dirty="0"/>
              <a:t>Romeinen 5:17</a:t>
            </a:r>
          </a:p>
        </p:txBody>
      </p:sp>
      <p:sp>
        <p:nvSpPr>
          <p:cNvPr id="3" name="Tijdelijke aanduiding voor inhoud 2">
            <a:extLst>
              <a:ext uri="{FF2B5EF4-FFF2-40B4-BE49-F238E27FC236}">
                <a16:creationId xmlns:a16="http://schemas.microsoft.com/office/drawing/2014/main" id="{3C7C8D08-A94F-4F40-9225-21581EB219CE}"/>
              </a:ext>
            </a:extLst>
          </p:cNvPr>
          <p:cNvSpPr>
            <a:spLocks noGrp="1"/>
          </p:cNvSpPr>
          <p:nvPr>
            <p:ph idx="1"/>
          </p:nvPr>
        </p:nvSpPr>
        <p:spPr/>
        <p:txBody>
          <a:bodyPr>
            <a:normAutofit fontScale="85000" lnSpcReduction="10000"/>
          </a:bodyPr>
          <a:lstStyle/>
          <a:p>
            <a:pPr marL="0" indent="0" algn="ctr">
              <a:buNone/>
            </a:pPr>
            <a:r>
              <a:rPr lang="nl-NL" sz="3200" i="1" dirty="0">
                <a:latin typeface="Castellar" panose="020A0402060406010301" pitchFamily="18" charset="0"/>
              </a:rPr>
              <a:t>Als de dood heeft geheerst door de overtreding van één mens, is het des te zekerder dat allen die de genade en de vrijspraak in zo’n overvloed hebben ontvangen, zullen heersen in het eeuwige leven, dankzij die ene mens, Jezus Christus.</a:t>
            </a:r>
          </a:p>
        </p:txBody>
      </p:sp>
    </p:spTree>
    <p:extLst>
      <p:ext uri="{BB962C8B-B14F-4D97-AF65-F5344CB8AC3E}">
        <p14:creationId xmlns:p14="http://schemas.microsoft.com/office/powerpoint/2010/main" val="838984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56CEE3-8ECE-4622-93DA-9E7B99F89025}"/>
              </a:ext>
            </a:extLst>
          </p:cNvPr>
          <p:cNvSpPr>
            <a:spLocks noGrp="1"/>
          </p:cNvSpPr>
          <p:nvPr>
            <p:ph type="title"/>
          </p:nvPr>
        </p:nvSpPr>
        <p:spPr/>
        <p:txBody>
          <a:bodyPr/>
          <a:lstStyle/>
          <a:p>
            <a:pPr algn="ctr"/>
            <a:r>
              <a:rPr lang="nl-NL" dirty="0"/>
              <a:t>Heersen!</a:t>
            </a:r>
          </a:p>
        </p:txBody>
      </p:sp>
      <p:sp>
        <p:nvSpPr>
          <p:cNvPr id="3" name="Tijdelijke aanduiding voor inhoud 2">
            <a:extLst>
              <a:ext uri="{FF2B5EF4-FFF2-40B4-BE49-F238E27FC236}">
                <a16:creationId xmlns:a16="http://schemas.microsoft.com/office/drawing/2014/main" id="{FED30521-0F81-4395-B60A-2FD468C93CE8}"/>
              </a:ext>
            </a:extLst>
          </p:cNvPr>
          <p:cNvSpPr>
            <a:spLocks noGrp="1"/>
          </p:cNvSpPr>
          <p:nvPr>
            <p:ph idx="1"/>
          </p:nvPr>
        </p:nvSpPr>
        <p:spPr/>
        <p:txBody>
          <a:bodyPr/>
          <a:lstStyle/>
          <a:p>
            <a:r>
              <a:rPr lang="nl-NL" dirty="0"/>
              <a:t>De dood heerste over ons omdat wij God niet als Heer erkenden</a:t>
            </a:r>
          </a:p>
          <a:p>
            <a:endParaRPr lang="nl-NL" dirty="0"/>
          </a:p>
          <a:p>
            <a:r>
              <a:rPr lang="nl-NL" dirty="0"/>
              <a:t>Wij hebben overvloedige genade en vrijspraak ontvangen</a:t>
            </a:r>
          </a:p>
          <a:p>
            <a:endParaRPr lang="nl-NL" dirty="0"/>
          </a:p>
          <a:p>
            <a:r>
              <a:rPr lang="nl-NL" dirty="0"/>
              <a:t>Wij zullen daardoor heersen – in het eeuwige leven – dankzij onze Heer Jezus Christus</a:t>
            </a:r>
          </a:p>
          <a:p>
            <a:pPr lvl="1"/>
            <a:r>
              <a:rPr lang="nl-NL" dirty="0"/>
              <a:t>Heersen op dezelfde wijze als God heerst</a:t>
            </a:r>
          </a:p>
          <a:p>
            <a:pPr lvl="1"/>
            <a:r>
              <a:rPr lang="nl-NL" dirty="0"/>
              <a:t>Niet met overmacht, maar dienstbaar</a:t>
            </a:r>
          </a:p>
        </p:txBody>
      </p:sp>
    </p:spTree>
    <p:extLst>
      <p:ext uri="{BB962C8B-B14F-4D97-AF65-F5344CB8AC3E}">
        <p14:creationId xmlns:p14="http://schemas.microsoft.com/office/powerpoint/2010/main" val="3318556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4C8D7F-9F9C-4178-B79D-04ADE20585AC}"/>
              </a:ext>
            </a:extLst>
          </p:cNvPr>
          <p:cNvSpPr>
            <a:spLocks noGrp="1"/>
          </p:cNvSpPr>
          <p:nvPr>
            <p:ph type="title"/>
          </p:nvPr>
        </p:nvSpPr>
        <p:spPr/>
        <p:txBody>
          <a:bodyPr/>
          <a:lstStyle/>
          <a:p>
            <a:pPr algn="ctr"/>
            <a:r>
              <a:rPr lang="nl-NL"/>
              <a:t>Galaten 2:20</a:t>
            </a:r>
          </a:p>
        </p:txBody>
      </p:sp>
      <p:sp>
        <p:nvSpPr>
          <p:cNvPr id="3" name="Tijdelijke aanduiding voor inhoud 2">
            <a:extLst>
              <a:ext uri="{FF2B5EF4-FFF2-40B4-BE49-F238E27FC236}">
                <a16:creationId xmlns:a16="http://schemas.microsoft.com/office/drawing/2014/main" id="{8A8384E1-5762-48FF-A354-1F5A4FFC91B0}"/>
              </a:ext>
            </a:extLst>
          </p:cNvPr>
          <p:cNvSpPr>
            <a:spLocks noGrp="1"/>
          </p:cNvSpPr>
          <p:nvPr>
            <p:ph idx="1"/>
          </p:nvPr>
        </p:nvSpPr>
        <p:spPr/>
        <p:txBody>
          <a:bodyPr>
            <a:normAutofit/>
          </a:bodyPr>
          <a:lstStyle/>
          <a:p>
            <a:pPr marL="0" indent="0" algn="ctr">
              <a:buNone/>
            </a:pPr>
            <a:r>
              <a:rPr lang="nl-NL" sz="2400" dirty="0">
                <a:latin typeface="Castellar" panose="020A0402060406010301" pitchFamily="18" charset="0"/>
              </a:rPr>
              <a:t>Want ik ben gestorven door de wet en leef niet langer voor de wet, maar voor God. Met Christus ben ik gekruisigd: ikzelf leef niet meer, maar Christus leeft in mij. Mijn leven hier op aarde leef ik in het geloof in de Zoon van God, die mij heeft liefgehad en zich voor mij heeft prijsgegeven.</a:t>
            </a:r>
          </a:p>
          <a:p>
            <a:pPr algn="ctr"/>
            <a:endParaRPr lang="nl-NL" sz="2400" dirty="0">
              <a:latin typeface="Castellar" panose="020A0402060406010301" pitchFamily="18" charset="0"/>
            </a:endParaRPr>
          </a:p>
        </p:txBody>
      </p:sp>
    </p:spTree>
    <p:extLst>
      <p:ext uri="{BB962C8B-B14F-4D97-AF65-F5344CB8AC3E}">
        <p14:creationId xmlns:p14="http://schemas.microsoft.com/office/powerpoint/2010/main" val="4002693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B7C166-AE95-4CBF-97C2-8BBE5141BF8C}"/>
              </a:ext>
            </a:extLst>
          </p:cNvPr>
          <p:cNvSpPr>
            <a:spLocks noGrp="1"/>
          </p:cNvSpPr>
          <p:nvPr>
            <p:ph type="title"/>
          </p:nvPr>
        </p:nvSpPr>
        <p:spPr/>
        <p:txBody>
          <a:bodyPr/>
          <a:lstStyle/>
          <a:p>
            <a:pPr algn="ctr"/>
            <a:r>
              <a:rPr lang="nl-NL" dirty="0"/>
              <a:t>Johannes 10:10</a:t>
            </a:r>
          </a:p>
        </p:txBody>
      </p:sp>
      <p:sp>
        <p:nvSpPr>
          <p:cNvPr id="3" name="Tijdelijke aanduiding voor inhoud 2">
            <a:extLst>
              <a:ext uri="{FF2B5EF4-FFF2-40B4-BE49-F238E27FC236}">
                <a16:creationId xmlns:a16="http://schemas.microsoft.com/office/drawing/2014/main" id="{7D05AF18-696B-44A3-9A45-059E797DD31C}"/>
              </a:ext>
            </a:extLst>
          </p:cNvPr>
          <p:cNvSpPr>
            <a:spLocks noGrp="1"/>
          </p:cNvSpPr>
          <p:nvPr>
            <p:ph idx="1"/>
          </p:nvPr>
        </p:nvSpPr>
        <p:spPr/>
        <p:txBody>
          <a:bodyPr>
            <a:normAutofit/>
          </a:bodyPr>
          <a:lstStyle/>
          <a:p>
            <a:pPr marL="0" indent="0" algn="ctr">
              <a:buNone/>
            </a:pPr>
            <a:r>
              <a:rPr lang="nl-NL" sz="3200" i="1" dirty="0">
                <a:latin typeface="Castellar" panose="020A0402060406010301" pitchFamily="18" charset="0"/>
              </a:rPr>
              <a:t>… Ik ben gekomen om hun het leven te geven in al zijn volheid.</a:t>
            </a:r>
          </a:p>
        </p:txBody>
      </p:sp>
    </p:spTree>
    <p:extLst>
      <p:ext uri="{BB962C8B-B14F-4D97-AF65-F5344CB8AC3E}">
        <p14:creationId xmlns:p14="http://schemas.microsoft.com/office/powerpoint/2010/main" val="1615933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588C9E-95C0-404C-A77C-5AF7621E550E}"/>
              </a:ext>
            </a:extLst>
          </p:cNvPr>
          <p:cNvSpPr>
            <a:spLocks noGrp="1"/>
          </p:cNvSpPr>
          <p:nvPr>
            <p:ph type="title"/>
          </p:nvPr>
        </p:nvSpPr>
        <p:spPr/>
        <p:txBody>
          <a:bodyPr/>
          <a:lstStyle/>
          <a:p>
            <a:pPr algn="ctr"/>
            <a:r>
              <a:rPr lang="nl-NL" dirty="0"/>
              <a:t>Vanzelfsprekendheid</a:t>
            </a:r>
          </a:p>
        </p:txBody>
      </p:sp>
      <p:sp>
        <p:nvSpPr>
          <p:cNvPr id="3" name="Tijdelijke aanduiding voor inhoud 2">
            <a:extLst>
              <a:ext uri="{FF2B5EF4-FFF2-40B4-BE49-F238E27FC236}">
                <a16:creationId xmlns:a16="http://schemas.microsoft.com/office/drawing/2014/main" id="{492AD31D-1A2F-411F-A043-82104184B14E}"/>
              </a:ext>
            </a:extLst>
          </p:cNvPr>
          <p:cNvSpPr>
            <a:spLocks noGrp="1"/>
          </p:cNvSpPr>
          <p:nvPr>
            <p:ph idx="1"/>
          </p:nvPr>
        </p:nvSpPr>
        <p:spPr/>
        <p:txBody>
          <a:bodyPr/>
          <a:lstStyle/>
          <a:p>
            <a:r>
              <a:rPr lang="nl-NL" dirty="0"/>
              <a:t>We hebben nieuw leven gekregen!</a:t>
            </a:r>
          </a:p>
          <a:p>
            <a:endParaRPr lang="nl-NL" dirty="0"/>
          </a:p>
          <a:p>
            <a:r>
              <a:rPr lang="nl-NL" dirty="0"/>
              <a:t>Het voelt zo vanzelfsprekend aan</a:t>
            </a:r>
          </a:p>
          <a:p>
            <a:endParaRPr lang="nl-NL" dirty="0"/>
          </a:p>
          <a:p>
            <a:r>
              <a:rPr lang="nl-NL" dirty="0"/>
              <a:t>Maar voor God heeft hiervoor alles op het spel gezet</a:t>
            </a:r>
          </a:p>
        </p:txBody>
      </p:sp>
    </p:spTree>
    <p:extLst>
      <p:ext uri="{BB962C8B-B14F-4D97-AF65-F5344CB8AC3E}">
        <p14:creationId xmlns:p14="http://schemas.microsoft.com/office/powerpoint/2010/main" val="254356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0D43E5-504B-4871-A46A-8CD3E2E1A646}"/>
              </a:ext>
            </a:extLst>
          </p:cNvPr>
          <p:cNvSpPr>
            <a:spLocks noGrp="1"/>
          </p:cNvSpPr>
          <p:nvPr>
            <p:ph type="title"/>
          </p:nvPr>
        </p:nvSpPr>
        <p:spPr/>
        <p:txBody>
          <a:bodyPr/>
          <a:lstStyle/>
          <a:p>
            <a:pPr algn="ctr"/>
            <a:r>
              <a:rPr lang="nl-NL" dirty="0"/>
              <a:t>Genesis 2:16-17</a:t>
            </a:r>
          </a:p>
        </p:txBody>
      </p:sp>
      <p:sp>
        <p:nvSpPr>
          <p:cNvPr id="3" name="Tijdelijke aanduiding voor inhoud 2">
            <a:extLst>
              <a:ext uri="{FF2B5EF4-FFF2-40B4-BE49-F238E27FC236}">
                <a16:creationId xmlns:a16="http://schemas.microsoft.com/office/drawing/2014/main" id="{30998C1E-9CAB-431E-9330-A4053C2ADE59}"/>
              </a:ext>
            </a:extLst>
          </p:cNvPr>
          <p:cNvSpPr>
            <a:spLocks noGrp="1"/>
          </p:cNvSpPr>
          <p:nvPr>
            <p:ph idx="1"/>
          </p:nvPr>
        </p:nvSpPr>
        <p:spPr/>
        <p:txBody>
          <a:bodyPr>
            <a:normAutofit/>
          </a:bodyPr>
          <a:lstStyle/>
          <a:p>
            <a:pPr marL="0" indent="0" algn="ctr">
              <a:buNone/>
            </a:pPr>
            <a:r>
              <a:rPr lang="nl-NL" sz="3200" i="1" dirty="0">
                <a:latin typeface="Castellar" panose="020A0402060406010301" pitchFamily="18" charset="0"/>
              </a:rPr>
              <a:t>‘Van alle bomen in de tuin mag je eten, maar niet van de boom van de kennis van goed en kwaad; wanneer je daarvan eet, </a:t>
            </a:r>
            <a:r>
              <a:rPr lang="nl-NL" sz="3200" i="1" dirty="0" err="1">
                <a:latin typeface="Castellar" panose="020A0402060406010301" pitchFamily="18" charset="0"/>
              </a:rPr>
              <a:t>zul</a:t>
            </a:r>
            <a:r>
              <a:rPr lang="nl-NL" sz="3200" i="1" dirty="0">
                <a:latin typeface="Castellar" panose="020A0402060406010301" pitchFamily="18" charset="0"/>
              </a:rPr>
              <a:t> je onherroepelijk sterven.’</a:t>
            </a:r>
          </a:p>
          <a:p>
            <a:pPr algn="ctr"/>
            <a:endParaRPr lang="nl-NL" sz="3200" i="1" dirty="0">
              <a:latin typeface="Castellar" panose="020A0402060406010301" pitchFamily="18" charset="0"/>
            </a:endParaRPr>
          </a:p>
        </p:txBody>
      </p:sp>
    </p:spTree>
    <p:extLst>
      <p:ext uri="{BB962C8B-B14F-4D97-AF65-F5344CB8AC3E}">
        <p14:creationId xmlns:p14="http://schemas.microsoft.com/office/powerpoint/2010/main" val="3223010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77E4E-F5FC-4A41-BE1A-315AD909CF08}"/>
              </a:ext>
            </a:extLst>
          </p:cNvPr>
          <p:cNvSpPr>
            <a:spLocks noGrp="1"/>
          </p:cNvSpPr>
          <p:nvPr>
            <p:ph type="title"/>
          </p:nvPr>
        </p:nvSpPr>
        <p:spPr/>
        <p:txBody>
          <a:bodyPr/>
          <a:lstStyle/>
          <a:p>
            <a:pPr algn="ctr"/>
            <a:r>
              <a:rPr lang="nl-NL" dirty="0"/>
              <a:t>Sterven…</a:t>
            </a:r>
            <a:br>
              <a:rPr lang="nl-NL" dirty="0"/>
            </a:br>
            <a:r>
              <a:rPr lang="nl-NL" dirty="0"/>
              <a:t>Niet ophouden te bestaan</a:t>
            </a:r>
          </a:p>
        </p:txBody>
      </p:sp>
      <p:sp>
        <p:nvSpPr>
          <p:cNvPr id="3" name="Tijdelijke aanduiding voor inhoud 2">
            <a:extLst>
              <a:ext uri="{FF2B5EF4-FFF2-40B4-BE49-F238E27FC236}">
                <a16:creationId xmlns:a16="http://schemas.microsoft.com/office/drawing/2014/main" id="{5E060B02-ADF5-4CD9-A010-5C466C33166F}"/>
              </a:ext>
            </a:extLst>
          </p:cNvPr>
          <p:cNvSpPr>
            <a:spLocks noGrp="1"/>
          </p:cNvSpPr>
          <p:nvPr>
            <p:ph idx="1"/>
          </p:nvPr>
        </p:nvSpPr>
        <p:spPr/>
        <p:txBody>
          <a:bodyPr/>
          <a:lstStyle/>
          <a:p>
            <a:r>
              <a:rPr lang="nl-NL" dirty="0"/>
              <a:t>In Genesis 2 gaat het niet alleen maar om het fysieke sterven</a:t>
            </a:r>
          </a:p>
          <a:p>
            <a:endParaRPr lang="nl-NL" dirty="0"/>
          </a:p>
          <a:p>
            <a:r>
              <a:rPr lang="nl-NL" dirty="0"/>
              <a:t>Het gaat vooral om het geestelijk sterven</a:t>
            </a:r>
          </a:p>
          <a:p>
            <a:pPr lvl="1"/>
            <a:r>
              <a:rPr lang="nl-NL" dirty="0"/>
              <a:t>Verbannen uit Gods tegenwoordigheid</a:t>
            </a:r>
          </a:p>
          <a:p>
            <a:pPr lvl="1"/>
            <a:r>
              <a:rPr lang="nl-NL" dirty="0"/>
              <a:t>Verloren op de vuilnisbelt van de geschiedenis</a:t>
            </a:r>
          </a:p>
        </p:txBody>
      </p:sp>
    </p:spTree>
    <p:extLst>
      <p:ext uri="{BB962C8B-B14F-4D97-AF65-F5344CB8AC3E}">
        <p14:creationId xmlns:p14="http://schemas.microsoft.com/office/powerpoint/2010/main" val="701621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92B631-80A1-4EAA-903A-3FF0D8BAF0DE}"/>
              </a:ext>
            </a:extLst>
          </p:cNvPr>
          <p:cNvSpPr>
            <a:spLocks noGrp="1"/>
          </p:cNvSpPr>
          <p:nvPr>
            <p:ph type="title"/>
          </p:nvPr>
        </p:nvSpPr>
        <p:spPr/>
        <p:txBody>
          <a:bodyPr/>
          <a:lstStyle/>
          <a:p>
            <a:pPr algn="ctr"/>
            <a:r>
              <a:rPr lang="nl-NL" dirty="0"/>
              <a:t>Romeinen 6:23</a:t>
            </a:r>
          </a:p>
        </p:txBody>
      </p:sp>
      <p:sp>
        <p:nvSpPr>
          <p:cNvPr id="3" name="Tijdelijke aanduiding voor inhoud 2">
            <a:extLst>
              <a:ext uri="{FF2B5EF4-FFF2-40B4-BE49-F238E27FC236}">
                <a16:creationId xmlns:a16="http://schemas.microsoft.com/office/drawing/2014/main" id="{1E53E9F8-3EB2-4C20-BFAD-14AE161F73B0}"/>
              </a:ext>
            </a:extLst>
          </p:cNvPr>
          <p:cNvSpPr>
            <a:spLocks noGrp="1"/>
          </p:cNvSpPr>
          <p:nvPr>
            <p:ph idx="1"/>
          </p:nvPr>
        </p:nvSpPr>
        <p:spPr/>
        <p:txBody>
          <a:bodyPr>
            <a:normAutofit/>
          </a:bodyPr>
          <a:lstStyle/>
          <a:p>
            <a:pPr marL="0" indent="0" algn="ctr">
              <a:buNone/>
            </a:pPr>
            <a:r>
              <a:rPr lang="nl-NL" sz="3200" i="1" dirty="0">
                <a:latin typeface="Castellar" panose="020A0402060406010301" pitchFamily="18" charset="0"/>
              </a:rPr>
              <a:t>Het loon van de zonde is de dood, maar het geschenk van God is het eeuwige leven in Christus Jezus, onze Heer.</a:t>
            </a:r>
          </a:p>
        </p:txBody>
      </p:sp>
    </p:spTree>
    <p:extLst>
      <p:ext uri="{BB962C8B-B14F-4D97-AF65-F5344CB8AC3E}">
        <p14:creationId xmlns:p14="http://schemas.microsoft.com/office/powerpoint/2010/main" val="20296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4DC01F-9C44-48D9-A7C9-AC1D91E777C3}"/>
              </a:ext>
            </a:extLst>
          </p:cNvPr>
          <p:cNvSpPr>
            <a:spLocks noGrp="1"/>
          </p:cNvSpPr>
          <p:nvPr>
            <p:ph type="title"/>
          </p:nvPr>
        </p:nvSpPr>
        <p:spPr/>
        <p:txBody>
          <a:bodyPr/>
          <a:lstStyle/>
          <a:p>
            <a:pPr algn="ctr"/>
            <a:r>
              <a:rPr lang="nl-NL" dirty="0"/>
              <a:t>Loon en geschenk</a:t>
            </a:r>
          </a:p>
        </p:txBody>
      </p:sp>
      <p:sp>
        <p:nvSpPr>
          <p:cNvPr id="3" name="Tijdelijke aanduiding voor inhoud 2">
            <a:extLst>
              <a:ext uri="{FF2B5EF4-FFF2-40B4-BE49-F238E27FC236}">
                <a16:creationId xmlns:a16="http://schemas.microsoft.com/office/drawing/2014/main" id="{2A8D536B-95BA-4D44-B9E8-A2A279D61458}"/>
              </a:ext>
            </a:extLst>
          </p:cNvPr>
          <p:cNvSpPr>
            <a:spLocks noGrp="1"/>
          </p:cNvSpPr>
          <p:nvPr>
            <p:ph idx="1"/>
          </p:nvPr>
        </p:nvSpPr>
        <p:spPr/>
        <p:txBody>
          <a:bodyPr/>
          <a:lstStyle/>
          <a:p>
            <a:r>
              <a:rPr lang="nl-NL" dirty="0"/>
              <a:t>Loon is het gevolg van eigen handelen</a:t>
            </a:r>
          </a:p>
          <a:p>
            <a:pPr lvl="1"/>
            <a:r>
              <a:rPr lang="nl-NL" dirty="0"/>
              <a:t>Beloning voor inspanningen</a:t>
            </a:r>
          </a:p>
          <a:p>
            <a:pPr lvl="1"/>
            <a:r>
              <a:rPr lang="nl-NL" dirty="0"/>
              <a:t>Beloning voor falen of verkeerdheid</a:t>
            </a:r>
          </a:p>
          <a:p>
            <a:pPr lvl="1"/>
            <a:r>
              <a:rPr lang="nl-NL" dirty="0"/>
              <a:t>Je hebt er ‘recht’ op</a:t>
            </a:r>
          </a:p>
          <a:p>
            <a:pPr lvl="1"/>
            <a:endParaRPr lang="nl-NL" dirty="0"/>
          </a:p>
          <a:p>
            <a:r>
              <a:rPr lang="nl-NL" dirty="0"/>
              <a:t>Geschenk is iets wat vrijwillig gegeven wordt</a:t>
            </a:r>
          </a:p>
          <a:p>
            <a:pPr lvl="1"/>
            <a:r>
              <a:rPr lang="nl-NL" dirty="0"/>
              <a:t>Omdat iemand van je houdt</a:t>
            </a:r>
          </a:p>
          <a:p>
            <a:pPr lvl="1"/>
            <a:r>
              <a:rPr lang="nl-NL" dirty="0"/>
              <a:t>Omdat iemand je een plezier wil doen</a:t>
            </a:r>
          </a:p>
          <a:p>
            <a:pPr lvl="1"/>
            <a:r>
              <a:rPr lang="nl-NL" dirty="0"/>
              <a:t>Onverplicht</a:t>
            </a:r>
          </a:p>
        </p:txBody>
      </p:sp>
    </p:spTree>
    <p:extLst>
      <p:ext uri="{BB962C8B-B14F-4D97-AF65-F5344CB8AC3E}">
        <p14:creationId xmlns:p14="http://schemas.microsoft.com/office/powerpoint/2010/main" val="3500548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41DC3-B9F8-4818-B7B9-BF0CBAAA6DC4}"/>
              </a:ext>
            </a:extLst>
          </p:cNvPr>
          <p:cNvSpPr>
            <a:spLocks noGrp="1"/>
          </p:cNvSpPr>
          <p:nvPr>
            <p:ph type="title"/>
          </p:nvPr>
        </p:nvSpPr>
        <p:spPr/>
        <p:txBody>
          <a:bodyPr/>
          <a:lstStyle/>
          <a:p>
            <a:pPr algn="ctr"/>
            <a:r>
              <a:rPr lang="nl-NL" dirty="0"/>
              <a:t>1 Korinthe 15:21-22</a:t>
            </a:r>
          </a:p>
        </p:txBody>
      </p:sp>
      <p:sp>
        <p:nvSpPr>
          <p:cNvPr id="3" name="Tijdelijke aanduiding voor inhoud 2">
            <a:extLst>
              <a:ext uri="{FF2B5EF4-FFF2-40B4-BE49-F238E27FC236}">
                <a16:creationId xmlns:a16="http://schemas.microsoft.com/office/drawing/2014/main" id="{4EEA1569-7089-4FFF-A8C4-EA6CDD919476}"/>
              </a:ext>
            </a:extLst>
          </p:cNvPr>
          <p:cNvSpPr>
            <a:spLocks noGrp="1"/>
          </p:cNvSpPr>
          <p:nvPr>
            <p:ph idx="1"/>
          </p:nvPr>
        </p:nvSpPr>
        <p:spPr/>
        <p:txBody>
          <a:bodyPr>
            <a:normAutofit fontScale="92500" lnSpcReduction="20000"/>
          </a:bodyPr>
          <a:lstStyle/>
          <a:p>
            <a:pPr marL="0" indent="0" algn="ctr">
              <a:buNone/>
            </a:pPr>
            <a:r>
              <a:rPr lang="nl-NL" sz="3200" i="1" dirty="0">
                <a:latin typeface="Castellar" panose="020A0402060406010301" pitchFamily="18" charset="0"/>
              </a:rPr>
              <a:t>Zoals de dood er is gekomen door een mens, zo is ook de opstanding uit de dood er gekomen door een mens. Zoals wij door Adam allen sterven, zo zullen wij door Christus allen levend worden gemaakt.</a:t>
            </a:r>
          </a:p>
        </p:txBody>
      </p:sp>
    </p:spTree>
    <p:extLst>
      <p:ext uri="{BB962C8B-B14F-4D97-AF65-F5344CB8AC3E}">
        <p14:creationId xmlns:p14="http://schemas.microsoft.com/office/powerpoint/2010/main" val="2049064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F779CC-CD7C-43ED-9CE7-0E281D1D8CE9}"/>
              </a:ext>
            </a:extLst>
          </p:cNvPr>
          <p:cNvSpPr>
            <a:spLocks noGrp="1"/>
          </p:cNvSpPr>
          <p:nvPr>
            <p:ph type="title"/>
          </p:nvPr>
        </p:nvSpPr>
        <p:spPr/>
        <p:txBody>
          <a:bodyPr/>
          <a:lstStyle/>
          <a:p>
            <a:pPr algn="ctr"/>
            <a:r>
              <a:rPr lang="nl-NL" dirty="0"/>
              <a:t>Twee wereld veranderende gebeurtenissen</a:t>
            </a:r>
          </a:p>
        </p:txBody>
      </p:sp>
      <p:sp>
        <p:nvSpPr>
          <p:cNvPr id="3" name="Tijdelijke aanduiding voor inhoud 2">
            <a:extLst>
              <a:ext uri="{FF2B5EF4-FFF2-40B4-BE49-F238E27FC236}">
                <a16:creationId xmlns:a16="http://schemas.microsoft.com/office/drawing/2014/main" id="{4F43013B-5D0A-4B49-BFB0-E4CF9573B2D3}"/>
              </a:ext>
            </a:extLst>
          </p:cNvPr>
          <p:cNvSpPr>
            <a:spLocks noGrp="1"/>
          </p:cNvSpPr>
          <p:nvPr>
            <p:ph idx="1"/>
          </p:nvPr>
        </p:nvSpPr>
        <p:spPr/>
        <p:txBody>
          <a:bodyPr/>
          <a:lstStyle/>
          <a:p>
            <a:r>
              <a:rPr lang="nl-NL" dirty="0"/>
              <a:t>Het moment waarop de mens er voor koos om God niet langer als Heer te erkennen</a:t>
            </a:r>
          </a:p>
          <a:p>
            <a:endParaRPr lang="nl-NL" dirty="0"/>
          </a:p>
          <a:p>
            <a:r>
              <a:rPr lang="nl-NL" dirty="0"/>
              <a:t>Het moment waarop God er voor koos om de gevolgen van zijn eigen schepping zich volledig toe te eigenen</a:t>
            </a:r>
          </a:p>
          <a:p>
            <a:endParaRPr lang="nl-NL" dirty="0"/>
          </a:p>
          <a:p>
            <a:r>
              <a:rPr lang="nl-NL" dirty="0"/>
              <a:t>De geschiedenis is daardoor definitief verandert!</a:t>
            </a:r>
          </a:p>
        </p:txBody>
      </p:sp>
    </p:spTree>
    <p:extLst>
      <p:ext uri="{BB962C8B-B14F-4D97-AF65-F5344CB8AC3E}">
        <p14:creationId xmlns:p14="http://schemas.microsoft.com/office/powerpoint/2010/main" val="2404594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liert">
  <a:themeElements>
    <a:clrScheme name="Sliert">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Slier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ert">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455</TotalTime>
  <Words>479</Words>
  <Application>Microsoft Office PowerPoint</Application>
  <PresentationFormat>Diavoorstelling (4:3)</PresentationFormat>
  <Paragraphs>60</Paragraphs>
  <Slides>14</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14</vt:i4>
      </vt:variant>
    </vt:vector>
  </HeadingPairs>
  <TitlesOfParts>
    <vt:vector size="20" baseType="lpstr">
      <vt:lpstr>Arial</vt:lpstr>
      <vt:lpstr>Calibri</vt:lpstr>
      <vt:lpstr>Castellar</vt:lpstr>
      <vt:lpstr>Century Gothic</vt:lpstr>
      <vt:lpstr>Wingdings 3</vt:lpstr>
      <vt:lpstr>Sliert</vt:lpstr>
      <vt:lpstr>Leven en Dood</vt:lpstr>
      <vt:lpstr>Johannes 10:10</vt:lpstr>
      <vt:lpstr>Vanzelfsprekendheid</vt:lpstr>
      <vt:lpstr>Genesis 2:16-17</vt:lpstr>
      <vt:lpstr>Sterven… Niet ophouden te bestaan</vt:lpstr>
      <vt:lpstr>Romeinen 6:23</vt:lpstr>
      <vt:lpstr>Loon en geschenk</vt:lpstr>
      <vt:lpstr>1 Korinthe 15:21-22</vt:lpstr>
      <vt:lpstr>Twee wereld veranderende gebeurtenissen</vt:lpstr>
      <vt:lpstr>2 Timotheüs 1:10</vt:lpstr>
      <vt:lpstr>Onvergankeijkheid</vt:lpstr>
      <vt:lpstr>Romeinen 5:17</vt:lpstr>
      <vt:lpstr>Heersen!</vt:lpstr>
      <vt:lpstr>Galaten 2:20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Eenvoudig geestelijk leven</dc:title>
  <dc:creator>Tonny Lievers</dc:creator>
  <cp:lastModifiedBy>Tonny Lievers</cp:lastModifiedBy>
  <cp:revision>53</cp:revision>
  <cp:lastPrinted>2017-11-04T15:05:32Z</cp:lastPrinted>
  <dcterms:created xsi:type="dcterms:W3CDTF">2017-10-07T16:59:27Z</dcterms:created>
  <dcterms:modified xsi:type="dcterms:W3CDTF">2018-02-11T08:27:22Z</dcterms:modified>
</cp:coreProperties>
</file>