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2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75463" cy="10002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3380" autoAdjust="0"/>
  </p:normalViewPr>
  <p:slideViewPr>
    <p:cSldViewPr snapToGrid="0">
      <p:cViewPr varScale="1">
        <p:scale>
          <a:sx n="84" d="100"/>
          <a:sy n="84" d="100"/>
        </p:scale>
        <p:origin x="18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1E80A5F7-2984-4716-8548-AB5A5E0EEA3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367" cy="50187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F5E73CA-F9A6-45F9-BB91-33AA76D756B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94505" y="0"/>
            <a:ext cx="2979367" cy="50187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AF4806CC-6680-48B4-8985-3646CA1C02C4}" type="datetimeFigureOut">
              <a:rPr lang="nl-NL" smtClean="0"/>
              <a:t>6-1-2018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9149454-9904-459F-B3C2-E8FE76D562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00961"/>
            <a:ext cx="2979367" cy="50187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4509B91-C611-4B1A-9755-08FE92AC7B1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94505" y="9500961"/>
            <a:ext cx="2979367" cy="50187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0CE49D2F-7FE6-4B13-A984-A717D6374F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85869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367" cy="50187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94505" y="0"/>
            <a:ext cx="2979367" cy="50187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1D462968-1A19-4C20-B9E1-6589ED13BB54}" type="datetimeFigureOut">
              <a:rPr lang="nl-NL" smtClean="0"/>
              <a:t>6-1-2018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0950"/>
            <a:ext cx="4497387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42" tIns="48221" rIns="96442" bIns="48221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7547" y="4813866"/>
            <a:ext cx="5500370" cy="3938617"/>
          </a:xfrm>
          <a:prstGeom prst="rect">
            <a:avLst/>
          </a:prstGeom>
        </p:spPr>
        <p:txBody>
          <a:bodyPr vert="horz" lIns="96442" tIns="48221" rIns="96442" bIns="48221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500961"/>
            <a:ext cx="2979367" cy="50187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94505" y="9500961"/>
            <a:ext cx="2979367" cy="50187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96639425-3422-4343-A774-F10FF47434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0685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39425-3422-4343-A774-F10FF4743428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33801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We hebben allemaal een gave gekregen van God.</a:t>
            </a:r>
          </a:p>
          <a:p>
            <a:r>
              <a:rPr lang="nl-NL" dirty="0"/>
              <a:t>En alle gaven zijn nodig, elke dienst is belangrijk.</a:t>
            </a:r>
          </a:p>
          <a:p>
            <a:r>
              <a:rPr lang="nl-NL" dirty="0"/>
              <a:t>Ga niet kijken wat andere belangrijk vinden, maar wat God je aan mogelijkheden heeft gegeven.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39425-3422-4343-A774-F10FF4743428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19385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39425-3422-4343-A774-F10FF4743428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70851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39425-3422-4343-A774-F10FF4743428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0391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Het gaat om het idee dat God ons een spannend leven belooft.</a:t>
            </a:r>
          </a:p>
          <a:p>
            <a:r>
              <a:rPr lang="nl-NL" dirty="0"/>
              <a:t>Dat Hij ons een groot avontuur belooft.</a:t>
            </a:r>
          </a:p>
          <a:p>
            <a:r>
              <a:rPr lang="nl-NL" dirty="0"/>
              <a:t>Dat het leven een groot jongensboek is. En over een paar jaar verfilmd gaat worden ter inspiratie van veel mensen.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39425-3422-4343-A774-F10FF4743428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71892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Het is allemaal veel eenvoudiger, met veel minder ‘verplichtingen’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39425-3422-4343-A774-F10FF4743428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57433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Het gaat om het liefhebben van je vijand.</a:t>
            </a:r>
          </a:p>
          <a:p>
            <a:r>
              <a:rPr lang="nl-NL" dirty="0"/>
              <a:t>Heel praktische naastenliefde die je elke dag laat zien.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39425-3422-4343-A774-F10FF474342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3028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Niet bezig zijn met regeltjes en voorschriften.</a:t>
            </a:r>
          </a:p>
          <a:p>
            <a:r>
              <a:rPr lang="nl-NL" dirty="0"/>
              <a:t>Niet bezig met het eigen gelijk.</a:t>
            </a:r>
          </a:p>
          <a:p>
            <a:r>
              <a:rPr lang="nl-NL" dirty="0"/>
              <a:t>Maar steeds meer gaan lijken op Christus.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39425-3422-4343-A774-F10FF474342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0573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Hoe kan Christus gestalte krijgen in ons.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39425-3422-4343-A774-F10FF4743428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12273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Toen Hij dit zei was Hij niet in tel, zijn boodschap werd niet aanvaard.</a:t>
            </a:r>
          </a:p>
          <a:p>
            <a:r>
              <a:rPr lang="nl-NL" dirty="0"/>
              <a:t>Zijn leerlingen moesten voorbereid zijn op verwerping.</a:t>
            </a:r>
          </a:p>
          <a:p>
            <a:endParaRPr lang="nl-NL" dirty="0"/>
          </a:p>
          <a:p>
            <a:r>
              <a:rPr lang="nl-NL" dirty="0"/>
              <a:t>Nu is Hij verheerlijkt en aan de rechterhand van God de Vader.</a:t>
            </a:r>
          </a:p>
          <a:p>
            <a:r>
              <a:rPr lang="nl-NL" dirty="0"/>
              <a:t>Maar Hij oefent nog geen heerschappij.</a:t>
            </a:r>
          </a:p>
          <a:p>
            <a:r>
              <a:rPr lang="nl-NL" dirty="0"/>
              <a:t>Dat is er dus ook voor ons niet.</a:t>
            </a:r>
          </a:p>
          <a:p>
            <a:r>
              <a:rPr lang="nl-NL" dirty="0"/>
              <a:t>Eens zullen we heersen, nu past ons bescheidenheid en nederigheid.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39425-3422-4343-A774-F10FF4743428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0684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Verzorgen van de maaltijd, bepaald niet de meest vooraanstaande positie.</a:t>
            </a:r>
          </a:p>
          <a:p>
            <a:r>
              <a:rPr lang="nl-NL" dirty="0"/>
              <a:t>Gewoon doen wat je moet doen.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39425-3422-4343-A774-F10FF4743428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5556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452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544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13713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7119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2253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3034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0637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721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684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205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87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698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52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184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56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-318"/>
            <a:ext cx="1952272" cy="6853571"/>
            <a:chOff x="6627813" y="195220"/>
            <a:chExt cx="1952625" cy="5678531"/>
          </a:xfrm>
          <a:solidFill>
            <a:schemeClr val="accent1"/>
          </a:solidFill>
        </p:grpSpPr>
        <p:sp>
          <p:nvSpPr>
            <p:cNvPr id="50" name="Freeform 27"/>
            <p:cNvSpPr/>
            <p:nvPr/>
          </p:nvSpPr>
          <p:spPr bwMode="auto">
            <a:xfrm>
              <a:off x="6627813" y="19522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4519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  <p:sldLayoutId id="2147483697" r:id="rId15"/>
    <p:sldLayoutId id="214748369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342822-082E-45C9-8252-A2B72EE37D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l-NL" dirty="0"/>
              <a:t>Goede voornemens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7FE028F-453D-4E27-A922-57124EC35C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nl-NL" dirty="0"/>
              <a:t>Aan het begin van een nieuw jaar</a:t>
            </a:r>
          </a:p>
        </p:txBody>
      </p:sp>
    </p:spTree>
    <p:extLst>
      <p:ext uri="{BB962C8B-B14F-4D97-AF65-F5344CB8AC3E}">
        <p14:creationId xmlns:p14="http://schemas.microsoft.com/office/powerpoint/2010/main" val="20727316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04EE72B-AE7B-40C4-8543-669BF5914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Waarmee dienen wij dan de anderen?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7228F998-CAF1-46FD-AE8E-20223457C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800" dirty="0"/>
              <a:t>1 Pet. 4:10</a:t>
            </a:r>
          </a:p>
          <a:p>
            <a:pPr marL="0" indent="0" algn="ctr">
              <a:buNone/>
            </a:pPr>
            <a:r>
              <a:rPr lang="nl-NL" sz="2800" dirty="0">
                <a:solidFill>
                  <a:srgbClr val="FFFF00"/>
                </a:solidFill>
              </a:rPr>
              <a:t>Laat ieder van u de gave die hij van God gekregen heeft, gebruiken om de anderen daarmee te helpen, </a:t>
            </a:r>
          </a:p>
          <a:p>
            <a:pPr marL="0" indent="0" algn="ctr">
              <a:buNone/>
            </a:pPr>
            <a:endParaRPr lang="nl-NL" sz="2800" dirty="0"/>
          </a:p>
          <a:p>
            <a:pPr marL="0" indent="0" algn="ctr">
              <a:buNone/>
            </a:pPr>
            <a:r>
              <a:rPr lang="nl-NL" sz="2800" dirty="0"/>
              <a:t>Door het inzetten van onze gaven</a:t>
            </a:r>
          </a:p>
        </p:txBody>
      </p:sp>
    </p:spTree>
    <p:extLst>
      <p:ext uri="{BB962C8B-B14F-4D97-AF65-F5344CB8AC3E}">
        <p14:creationId xmlns:p14="http://schemas.microsoft.com/office/powerpoint/2010/main" val="3597965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04EE72B-AE7B-40C4-8543-669BF5914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Waar gaat het dus om?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7228F998-CAF1-46FD-AE8E-20223457C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nl-NL" sz="2800" dirty="0">
                <a:solidFill>
                  <a:srgbClr val="FFC000"/>
                </a:solidFill>
              </a:rPr>
              <a:t>In het komende jaar,</a:t>
            </a:r>
          </a:p>
          <a:p>
            <a:pPr marL="0" indent="0" algn="ctr">
              <a:buNone/>
            </a:pPr>
            <a:r>
              <a:rPr lang="nl-NL" sz="2800" dirty="0">
                <a:solidFill>
                  <a:srgbClr val="FFC000"/>
                </a:solidFill>
              </a:rPr>
              <a:t>met God hulp,</a:t>
            </a:r>
          </a:p>
          <a:p>
            <a:pPr marL="0" indent="0" algn="ctr">
              <a:buNone/>
            </a:pPr>
            <a:r>
              <a:rPr lang="nl-NL" sz="2800" dirty="0">
                <a:solidFill>
                  <a:srgbClr val="FFFF00"/>
                </a:solidFill>
              </a:rPr>
              <a:t>de schoonheid van Christus ontdekken,</a:t>
            </a:r>
          </a:p>
          <a:p>
            <a:pPr marL="0" indent="0" algn="ctr">
              <a:buNone/>
            </a:pPr>
            <a:r>
              <a:rPr lang="nl-NL" sz="2800" dirty="0">
                <a:solidFill>
                  <a:srgbClr val="FFFF00"/>
                </a:solidFill>
              </a:rPr>
              <a:t>meer op Hem gaan lijken,</a:t>
            </a:r>
          </a:p>
          <a:p>
            <a:pPr marL="0" indent="0" algn="ctr">
              <a:buNone/>
            </a:pPr>
            <a:r>
              <a:rPr lang="nl-NL" sz="2800" dirty="0">
                <a:solidFill>
                  <a:srgbClr val="FFFF00"/>
                </a:solidFill>
              </a:rPr>
              <a:t>onze taak trouw uit te voeren,</a:t>
            </a:r>
          </a:p>
          <a:p>
            <a:pPr marL="0" indent="0" algn="ctr">
              <a:buNone/>
            </a:pPr>
            <a:r>
              <a:rPr lang="nl-NL" sz="2800" dirty="0">
                <a:solidFill>
                  <a:srgbClr val="92D050"/>
                </a:solidFill>
              </a:rPr>
              <a:t>door dit alles elkaar bemoedigen en versterken.</a:t>
            </a:r>
          </a:p>
        </p:txBody>
      </p:sp>
    </p:spTree>
    <p:extLst>
      <p:ext uri="{BB962C8B-B14F-4D97-AF65-F5344CB8AC3E}">
        <p14:creationId xmlns:p14="http://schemas.microsoft.com/office/powerpoint/2010/main" val="3035011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04EE72B-AE7B-40C4-8543-669BF5914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Eerste zondag van een nieuw jaar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7228F998-CAF1-46FD-AE8E-20223457C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800" dirty="0"/>
              <a:t>Aan het begin van een nieuw jaar kijken we vanzelfsprekend vooruit.</a:t>
            </a:r>
          </a:p>
          <a:p>
            <a:pPr marL="0" indent="0" algn="ctr">
              <a:buNone/>
            </a:pPr>
            <a:endParaRPr lang="nl-NL" sz="2800" dirty="0"/>
          </a:p>
          <a:p>
            <a:pPr marL="0" indent="0" algn="ctr">
              <a:buNone/>
            </a:pPr>
            <a:r>
              <a:rPr lang="nl-NL" sz="2800" dirty="0"/>
              <a:t>We hebben goede voornemens</a:t>
            </a:r>
          </a:p>
          <a:p>
            <a:pPr marL="0" indent="0" algn="ctr">
              <a:buNone/>
            </a:pPr>
            <a:endParaRPr lang="nl-NL" sz="2800" dirty="0"/>
          </a:p>
          <a:p>
            <a:pPr marL="0" indent="0" algn="ctr">
              <a:buNone/>
            </a:pPr>
            <a:r>
              <a:rPr lang="nl-NL" sz="2800" dirty="0"/>
              <a:t>We maken plannen</a:t>
            </a:r>
          </a:p>
        </p:txBody>
      </p:sp>
    </p:spTree>
    <p:extLst>
      <p:ext uri="{BB962C8B-B14F-4D97-AF65-F5344CB8AC3E}">
        <p14:creationId xmlns:p14="http://schemas.microsoft.com/office/powerpoint/2010/main" val="3922677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04EE72B-AE7B-40C4-8543-669BF5914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Ik las ergens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7228F998-CAF1-46FD-AE8E-20223457C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800" dirty="0">
                <a:solidFill>
                  <a:srgbClr val="FFC000"/>
                </a:solidFill>
              </a:rPr>
              <a:t>Ga ontdekken wat God in 2018 voor jou in </a:t>
            </a:r>
            <a:r>
              <a:rPr lang="nl-NL" sz="2800" dirty="0" err="1">
                <a:solidFill>
                  <a:srgbClr val="FFC000"/>
                </a:solidFill>
              </a:rPr>
              <a:t>petto</a:t>
            </a:r>
            <a:r>
              <a:rPr lang="nl-NL" sz="2800" dirty="0">
                <a:solidFill>
                  <a:srgbClr val="FFC000"/>
                </a:solidFill>
              </a:rPr>
              <a:t> heeft</a:t>
            </a:r>
          </a:p>
          <a:p>
            <a:pPr marL="0" indent="0" algn="ctr">
              <a:buNone/>
            </a:pPr>
            <a:endParaRPr lang="nl-NL" sz="2800" dirty="0">
              <a:solidFill>
                <a:srgbClr val="FFC000"/>
              </a:solidFill>
            </a:endParaRPr>
          </a:p>
          <a:p>
            <a:pPr marL="0" indent="0" algn="ctr">
              <a:buNone/>
            </a:pPr>
            <a:r>
              <a:rPr lang="nl-NL" sz="2800" dirty="0">
                <a:solidFill>
                  <a:srgbClr val="FFC000"/>
                </a:solidFill>
              </a:rPr>
              <a:t>Ga Gods beloften ontdekken</a:t>
            </a:r>
          </a:p>
          <a:p>
            <a:pPr marL="0" indent="0" algn="ctr">
              <a:buNone/>
            </a:pPr>
            <a:endParaRPr lang="nl-NL" sz="2800" dirty="0"/>
          </a:p>
          <a:p>
            <a:pPr marL="0" indent="0" algn="ctr">
              <a:buNone/>
            </a:pPr>
            <a:r>
              <a:rPr lang="nl-NL" sz="2800" dirty="0">
                <a:solidFill>
                  <a:srgbClr val="92D050"/>
                </a:solidFill>
              </a:rPr>
              <a:t>Maar…</a:t>
            </a:r>
          </a:p>
          <a:p>
            <a:pPr marL="0" indent="0" algn="ctr">
              <a:buNone/>
            </a:pPr>
            <a:r>
              <a:rPr lang="nl-NL" sz="2800" dirty="0">
                <a:solidFill>
                  <a:srgbClr val="92D050"/>
                </a:solidFill>
              </a:rPr>
              <a:t>Is dat wel hoe het werkt?</a:t>
            </a:r>
          </a:p>
        </p:txBody>
      </p:sp>
    </p:spTree>
    <p:extLst>
      <p:ext uri="{BB962C8B-B14F-4D97-AF65-F5344CB8AC3E}">
        <p14:creationId xmlns:p14="http://schemas.microsoft.com/office/powerpoint/2010/main" val="1155586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04EE72B-AE7B-40C4-8543-669BF5914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Hoe zouden wij dan leven?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7228F998-CAF1-46FD-AE8E-20223457C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800" dirty="0"/>
              <a:t>Een paar teksten om me wat richting te geven.</a:t>
            </a:r>
          </a:p>
          <a:p>
            <a:pPr marL="0" indent="0" algn="ctr">
              <a:buNone/>
            </a:pPr>
            <a:endParaRPr lang="nl-NL" sz="2800" dirty="0"/>
          </a:p>
          <a:p>
            <a:pPr marL="0" indent="0" algn="ctr">
              <a:buNone/>
            </a:pPr>
            <a:r>
              <a:rPr lang="nl-NL" sz="2800" dirty="0"/>
              <a:t>En om mijn grote woorden in bijbels licht te plaatsen</a:t>
            </a:r>
          </a:p>
        </p:txBody>
      </p:sp>
    </p:spTree>
    <p:extLst>
      <p:ext uri="{BB962C8B-B14F-4D97-AF65-F5344CB8AC3E}">
        <p14:creationId xmlns:p14="http://schemas.microsoft.com/office/powerpoint/2010/main" val="3627884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04EE72B-AE7B-40C4-8543-669BF5914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Volmaakt zijn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7228F998-CAF1-46FD-AE8E-20223457C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800" dirty="0"/>
              <a:t>Mat. 5:48</a:t>
            </a:r>
          </a:p>
          <a:p>
            <a:pPr marL="0" indent="0" algn="ctr">
              <a:buNone/>
            </a:pPr>
            <a:r>
              <a:rPr lang="nl-NL" sz="2800" dirty="0">
                <a:solidFill>
                  <a:srgbClr val="FFFF00"/>
                </a:solidFill>
              </a:rPr>
              <a:t>Wees dus volmaakt, zoals jullie hemelse Vader volmaakt is.</a:t>
            </a:r>
          </a:p>
          <a:p>
            <a:pPr marL="0" indent="0" algn="ctr">
              <a:buNone/>
            </a:pPr>
            <a:endParaRPr lang="nl-NL" sz="2800" dirty="0"/>
          </a:p>
          <a:p>
            <a:pPr marL="0" indent="0" algn="ctr">
              <a:buNone/>
            </a:pPr>
            <a:r>
              <a:rPr lang="nl-NL" sz="2800" dirty="0"/>
              <a:t>Het gaat om praktische naastenliefde!</a:t>
            </a:r>
          </a:p>
        </p:txBody>
      </p:sp>
    </p:spTree>
    <p:extLst>
      <p:ext uri="{BB962C8B-B14F-4D97-AF65-F5344CB8AC3E}">
        <p14:creationId xmlns:p14="http://schemas.microsoft.com/office/powerpoint/2010/main" val="2797762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04EE72B-AE7B-40C4-8543-669BF5914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Op Christus lijken!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7228F998-CAF1-46FD-AE8E-20223457C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800" dirty="0"/>
              <a:t>Gal. 4:19</a:t>
            </a:r>
          </a:p>
          <a:p>
            <a:pPr marL="0" indent="0" algn="ctr">
              <a:buNone/>
            </a:pPr>
            <a:r>
              <a:rPr lang="nl-NL" sz="2800" dirty="0">
                <a:solidFill>
                  <a:srgbClr val="FFFF00"/>
                </a:solidFill>
              </a:rPr>
              <a:t>Kinderen, zolang Christus geen gestalte in u krijgt, doorsta ik telkens weer barensweeën om u.</a:t>
            </a:r>
          </a:p>
          <a:p>
            <a:pPr marL="0" indent="0" algn="ctr">
              <a:buNone/>
            </a:pPr>
            <a:endParaRPr lang="nl-NL" sz="2800" dirty="0"/>
          </a:p>
          <a:p>
            <a:pPr marL="0" indent="0" algn="ctr">
              <a:buNone/>
            </a:pPr>
            <a:r>
              <a:rPr lang="nl-NL" sz="2800" dirty="0"/>
              <a:t>Dat was waar Paulus mee bezig was als wens voor de Galaten</a:t>
            </a:r>
          </a:p>
        </p:txBody>
      </p:sp>
    </p:spTree>
    <p:extLst>
      <p:ext uri="{BB962C8B-B14F-4D97-AF65-F5344CB8AC3E}">
        <p14:creationId xmlns:p14="http://schemas.microsoft.com/office/powerpoint/2010/main" val="2939113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04EE72B-AE7B-40C4-8543-669BF5914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Op Christus gaan lijken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7228F998-CAF1-46FD-AE8E-20223457C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nl-NL" sz="2800" dirty="0"/>
              <a:t>2 Kor. 3:18</a:t>
            </a:r>
          </a:p>
          <a:p>
            <a:pPr marL="0" indent="0" algn="ctr">
              <a:buNone/>
            </a:pPr>
            <a:r>
              <a:rPr lang="nl-NL" sz="2800" dirty="0">
                <a:solidFill>
                  <a:srgbClr val="FFFF00"/>
                </a:solidFill>
              </a:rPr>
              <a:t>Wij allen die met onbedekt gezicht de luister van de Heer aanschouwen, zullen meer en meer door de Geest van de Heer naar de luister van dat beeld worden veranderd.</a:t>
            </a:r>
          </a:p>
          <a:p>
            <a:pPr marL="0" indent="0" algn="ctr">
              <a:buNone/>
            </a:pPr>
            <a:endParaRPr lang="nl-NL" sz="2800" dirty="0"/>
          </a:p>
          <a:p>
            <a:pPr marL="0" indent="0" algn="ctr">
              <a:buNone/>
            </a:pPr>
            <a:r>
              <a:rPr lang="nl-NL" sz="2800" dirty="0"/>
              <a:t>Door ons steeds maar weer bezig te houden met Hem</a:t>
            </a:r>
          </a:p>
        </p:txBody>
      </p:sp>
    </p:spTree>
    <p:extLst>
      <p:ext uri="{BB962C8B-B14F-4D97-AF65-F5344CB8AC3E}">
        <p14:creationId xmlns:p14="http://schemas.microsoft.com/office/powerpoint/2010/main" val="2389962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04EE72B-AE7B-40C4-8543-669BF5914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Het hoogst bereikbare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7228F998-CAF1-46FD-AE8E-20223457C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800" dirty="0"/>
              <a:t>Mat. 10:25</a:t>
            </a:r>
          </a:p>
          <a:p>
            <a:pPr marL="0" indent="0" algn="ctr">
              <a:buNone/>
            </a:pPr>
            <a:r>
              <a:rPr lang="nl-NL" sz="2800" dirty="0">
                <a:solidFill>
                  <a:srgbClr val="FFFF00"/>
                </a:solidFill>
              </a:rPr>
              <a:t>Een leerling moet er genoegen mee nemen te worden als zijn leermeester, en de slaaf als zijn heer.</a:t>
            </a:r>
          </a:p>
          <a:p>
            <a:pPr marL="0" indent="0" algn="ctr">
              <a:buNone/>
            </a:pPr>
            <a:endParaRPr lang="nl-NL" sz="2800" dirty="0"/>
          </a:p>
          <a:p>
            <a:pPr marL="0" indent="0" algn="ctr">
              <a:buNone/>
            </a:pPr>
            <a:r>
              <a:rPr lang="nl-NL" sz="2800" dirty="0"/>
              <a:t>Worden als de Meester</a:t>
            </a:r>
          </a:p>
        </p:txBody>
      </p:sp>
    </p:spTree>
    <p:extLst>
      <p:ext uri="{BB962C8B-B14F-4D97-AF65-F5344CB8AC3E}">
        <p14:creationId xmlns:p14="http://schemas.microsoft.com/office/powerpoint/2010/main" val="902351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04EE72B-AE7B-40C4-8543-669BF5914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Wanneer is een knecht trouw?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7228F998-CAF1-46FD-AE8E-20223457C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800" dirty="0"/>
              <a:t>Mat 24:46</a:t>
            </a:r>
          </a:p>
          <a:p>
            <a:pPr marL="0" indent="0" algn="ctr">
              <a:buNone/>
            </a:pPr>
            <a:r>
              <a:rPr lang="nl-NL" sz="2800" dirty="0">
                <a:solidFill>
                  <a:srgbClr val="FFFF00"/>
                </a:solidFill>
              </a:rPr>
              <a:t>Gelukkig de dienaar die daarmee bezig is wanneer zijn heer komt.</a:t>
            </a:r>
          </a:p>
          <a:p>
            <a:pPr marL="0" indent="0" algn="ctr">
              <a:buNone/>
            </a:pPr>
            <a:endParaRPr lang="nl-NL" sz="2800" dirty="0"/>
          </a:p>
          <a:p>
            <a:pPr marL="0" indent="0" algn="ctr">
              <a:buNone/>
            </a:pPr>
            <a:r>
              <a:rPr lang="nl-NL" sz="2800" dirty="0"/>
              <a:t>Als hij eenvoudig bezig is met het uitoefenen van zijn taak</a:t>
            </a:r>
          </a:p>
        </p:txBody>
      </p:sp>
    </p:spTree>
    <p:extLst>
      <p:ext uri="{BB962C8B-B14F-4D97-AF65-F5344CB8AC3E}">
        <p14:creationId xmlns:p14="http://schemas.microsoft.com/office/powerpoint/2010/main" val="2336351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theme/theme1.xml><?xml version="1.0" encoding="utf-8"?>
<a:theme xmlns:a="http://schemas.openxmlformats.org/drawingml/2006/main" name="Sliert">
  <a:themeElements>
    <a:clrScheme name="Sliert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Slier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ert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401</TotalTime>
  <Words>574</Words>
  <Application>Microsoft Office PowerPoint</Application>
  <PresentationFormat>Diavoorstelling (4:3)</PresentationFormat>
  <Paragraphs>89</Paragraphs>
  <Slides>11</Slides>
  <Notes>11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 3</vt:lpstr>
      <vt:lpstr>Sliert</vt:lpstr>
      <vt:lpstr>Goede voornemens</vt:lpstr>
      <vt:lpstr>Eerste zondag van een nieuw jaar</vt:lpstr>
      <vt:lpstr>Ik las ergens</vt:lpstr>
      <vt:lpstr>Hoe zouden wij dan leven?</vt:lpstr>
      <vt:lpstr>Volmaakt zijn</vt:lpstr>
      <vt:lpstr>Op Christus lijken!</vt:lpstr>
      <vt:lpstr>Op Christus gaan lijken</vt:lpstr>
      <vt:lpstr>Het hoogst bereikbare</vt:lpstr>
      <vt:lpstr>Wanneer is een knecht trouw?</vt:lpstr>
      <vt:lpstr>Waarmee dienen wij dan de anderen?</vt:lpstr>
      <vt:lpstr>Waar gaat het dus om?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Eenvoudig geestelijk leven</dc:title>
  <dc:creator>Tonny Lievers</dc:creator>
  <cp:lastModifiedBy>Tonny Lievers</cp:lastModifiedBy>
  <cp:revision>45</cp:revision>
  <cp:lastPrinted>2017-11-04T15:05:32Z</cp:lastPrinted>
  <dcterms:created xsi:type="dcterms:W3CDTF">2017-10-07T16:59:27Z</dcterms:created>
  <dcterms:modified xsi:type="dcterms:W3CDTF">2018-01-06T10:51:01Z</dcterms:modified>
</cp:coreProperties>
</file>